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2" r:id="rId2"/>
    <p:sldMasterId id="2147483696" r:id="rId3"/>
  </p:sldMasterIdLst>
  <p:notesMasterIdLst>
    <p:notesMasterId r:id="rId26"/>
  </p:notesMasterIdLst>
  <p:sldIdLst>
    <p:sldId id="256" r:id="rId4"/>
    <p:sldId id="257" r:id="rId5"/>
    <p:sldId id="295" r:id="rId6"/>
    <p:sldId id="296" r:id="rId7"/>
    <p:sldId id="297" r:id="rId8"/>
    <p:sldId id="298" r:id="rId9"/>
    <p:sldId id="303" r:id="rId10"/>
    <p:sldId id="304" r:id="rId11"/>
    <p:sldId id="299" r:id="rId12"/>
    <p:sldId id="300" r:id="rId13"/>
    <p:sldId id="301" r:id="rId14"/>
    <p:sldId id="302" r:id="rId15"/>
    <p:sldId id="309" r:id="rId16"/>
    <p:sldId id="305" r:id="rId17"/>
    <p:sldId id="306" r:id="rId18"/>
    <p:sldId id="307" r:id="rId19"/>
    <p:sldId id="308" r:id="rId20"/>
    <p:sldId id="310" r:id="rId21"/>
    <p:sldId id="311" r:id="rId22"/>
    <p:sldId id="312" r:id="rId23"/>
    <p:sldId id="313" r:id="rId24"/>
    <p:sldId id="29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Gill Sans" panose="020B0604020202020204" charset="0"/>
      <p:regular r:id="rId35"/>
      <p:bold r:id="rId36"/>
    </p:embeddedFont>
    <p:embeddedFont>
      <p:font typeface="Helvetica Neue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4143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jnxrRO2xAq0QgH269HgJfXnVx+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A5213-27CE-1C1C-866B-5BD6F236206A}" v="349" dt="2023-09-28T10:59:34.874"/>
    <p1510:client id="{0ACF1FF9-DA1F-4959-ADA5-7356C8132236}" v="493" dt="2023-09-27T10:17:45.537"/>
    <p1510:client id="{0F1D49A1-EDCC-4B8E-2534-4EB1DE0EAF6C}" v="120" dt="2023-09-28T11:09:47.497"/>
    <p1510:client id="{0F250F27-39F7-3653-4EF7-836DCA68E0F6}" v="197" dt="2023-09-28T10:10:07.163"/>
    <p1510:client id="{10744E3A-03E1-41ED-9A86-BC19FD3EF9B1}" v="490" dt="2023-09-28T12:35:08.872"/>
    <p1510:client id="{138044F5-6B3F-3F17-4215-78EA36508A06}" v="7" dt="2023-10-27T11:36:51.255"/>
    <p1510:client id="{1EAD735A-92A5-8354-CEE8-47D3B9B970CA}" v="10" dt="2023-09-29T09:30:22.357"/>
    <p1510:client id="{21F42FFD-0D41-C75F-8CD3-5365C55A7D00}" v="1207" dt="2023-09-25T18:30:05.825"/>
    <p1510:client id="{41B10200-BF17-ACC6-2FC6-867B530EAF25}" v="5057" dt="2023-10-26T23:54:13.534"/>
    <p1510:client id="{43770A64-583D-8BF2-03F0-F237D8F0B54F}" v="203" dt="2023-09-25T16:16:58.369"/>
    <p1510:client id="{64EBB698-DBA8-0213-2166-5E8483486A25}" v="466" dt="2023-09-28T16:41:30.127"/>
    <p1510:client id="{6D08E76F-8414-E944-A132-0787FD06596B}" v="1472" dt="2023-09-25T19:25:45.516"/>
    <p1510:client id="{6DC69B2F-B25B-477B-B278-E4D1703ECF80}" v="215" dt="2023-09-28T16:03:41.314"/>
    <p1510:client id="{6EC26C41-F386-964D-C594-CF4E0817C54D}" v="12" dt="2023-09-27T15:08:24.756"/>
    <p1510:client id="{93DDAA4A-28CC-4AA2-B3B8-EE0FA80085DE}" v="67" dt="2023-09-27T10:49:10.793"/>
    <p1510:client id="{9546750D-A8AF-8543-8AE4-5AD825DA3D23}" v="3" dt="2023-09-29T15:36:31.866"/>
    <p1510:client id="{B1B0CA44-2D04-460B-9A5B-0060AE1F4CBF}" v="531" dt="2023-09-25T15:55:33.323"/>
    <p1510:client id="{B264FDB1-47B6-4D59-BD45-4EA7A9468BCF}" v="54" dt="2023-09-25T17:42:06.945"/>
    <p1510:client id="{BB63357A-6E3D-B9D1-806D-F3A93FD8AE54}" v="174" dt="2023-10-27T00:12:25.735"/>
    <p1510:client id="{D2774918-4972-C322-DFB8-025A907DFF68}" v="59" dt="2023-09-27T11:21:51.424"/>
    <p1510:client id="{FB799451-1BF1-990E-7B1A-C3B26BDDF503}" v="19" dt="2023-09-28T13:55:59.321"/>
  </p1510:revLst>
</p1510:revInfo>
</file>

<file path=ppt/tableStyles.xml><?xml version="1.0" encoding="utf-8"?>
<a:tblStyleLst xmlns:a="http://schemas.openxmlformats.org/drawingml/2006/main" def="{2860EA4A-9CAC-4949-9433-7881A8681634}">
  <a:tblStyle styleId="{2860EA4A-9CAC-4949-9433-7881A8681634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6E7"/>
          </a:solidFill>
        </a:fill>
      </a:tcStyle>
    </a:wholeTbl>
    <a:band1H>
      <a:tcTxStyle b="off" i="off"/>
      <a:tcStyle>
        <a:tcBdr/>
        <a:fill>
          <a:solidFill>
            <a:srgbClr val="EC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C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7"/>
        <p:guide pos="4143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64" Type="http://customschemas.google.com/relationships/presentationmetadata" Target="metadata"/><Relationship Id="rId69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1" name="Google Shape;8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" name="Google Shape;133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7" name="Google Shape;1337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A">
  <p:cSld name="Portada A">
    <p:bg>
      <p:bgPr>
        <a:solidFill>
          <a:srgbClr val="262626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8143" y="1357152"/>
            <a:ext cx="5255712" cy="550084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dk1">
                <a:alpha val="32156"/>
              </a:schemeClr>
            </a:outerShdw>
          </a:effectLst>
        </p:spPr>
      </p:pic>
      <p:sp>
        <p:nvSpPr>
          <p:cNvPr id="17" name="Google Shape;17;p29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7980" cy="319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/>
          <p:nvPr/>
        </p:nvSpPr>
        <p:spPr>
          <a:xfrm>
            <a:off x="970844" y="3399341"/>
            <a:ext cx="10250312" cy="89034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9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7560523" cy="75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56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texto explicativo">
  <p:cSld name="Imagen y texto explicativo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8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3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09" name="Google Shape;109;p38"/>
          <p:cNvSpPr/>
          <p:nvPr/>
        </p:nvSpPr>
        <p:spPr>
          <a:xfrm>
            <a:off x="6108101" y="815647"/>
            <a:ext cx="5463451" cy="55327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38"/>
          <p:cNvSpPr>
            <a:spLocks noGrp="1"/>
          </p:cNvSpPr>
          <p:nvPr>
            <p:ph type="pic" idx="2"/>
          </p:nvPr>
        </p:nvSpPr>
        <p:spPr>
          <a:xfrm>
            <a:off x="6222412" y="883253"/>
            <a:ext cx="5255101" cy="541318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3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8"/>
          <p:cNvSpPr txBox="1">
            <a:spLocks noGrp="1"/>
          </p:cNvSpPr>
          <p:nvPr>
            <p:ph type="body" idx="1"/>
          </p:nvPr>
        </p:nvSpPr>
        <p:spPr>
          <a:xfrm>
            <a:off x="1684839" y="3430509"/>
            <a:ext cx="4244908" cy="2917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p38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38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38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texto">
  <p:cSld name="Imagen y texto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9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39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21" name="Google Shape;121;p39"/>
          <p:cNvSpPr/>
          <p:nvPr/>
        </p:nvSpPr>
        <p:spPr>
          <a:xfrm>
            <a:off x="2684178" y="1179394"/>
            <a:ext cx="7169359" cy="28340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39"/>
          <p:cNvSpPr>
            <a:spLocks noGrp="1"/>
          </p:cNvSpPr>
          <p:nvPr>
            <p:ph type="pic" idx="2"/>
          </p:nvPr>
        </p:nvSpPr>
        <p:spPr>
          <a:xfrm>
            <a:off x="2838137" y="1247000"/>
            <a:ext cx="6895955" cy="2637239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9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9"/>
          <p:cNvSpPr txBox="1">
            <a:spLocks noGrp="1"/>
          </p:cNvSpPr>
          <p:nvPr>
            <p:ph type="body" idx="1"/>
          </p:nvPr>
        </p:nvSpPr>
        <p:spPr>
          <a:xfrm>
            <a:off x="713112" y="4172723"/>
            <a:ext cx="11030240" cy="234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25" name="Google Shape;125;p39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39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9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39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9" name="Google Shape;12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pie de foto">
  <p:cSld name="Imagen y pie de fot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0"/>
          <p:cNvSpPr/>
          <p:nvPr/>
        </p:nvSpPr>
        <p:spPr>
          <a:xfrm>
            <a:off x="1649403" y="379562"/>
            <a:ext cx="8916999" cy="54061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" name="Google Shape;132;p40"/>
          <p:cNvSpPr/>
          <p:nvPr/>
        </p:nvSpPr>
        <p:spPr>
          <a:xfrm>
            <a:off x="5825067" y="4277349"/>
            <a:ext cx="5746484" cy="218830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40"/>
          <p:cNvSpPr>
            <a:spLocks noGrp="1"/>
          </p:cNvSpPr>
          <p:nvPr>
            <p:ph type="pic" idx="2"/>
          </p:nvPr>
        </p:nvSpPr>
        <p:spPr>
          <a:xfrm>
            <a:off x="1856849" y="440510"/>
            <a:ext cx="8487920" cy="377589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40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40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36" name="Google Shape;136;p40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body" idx="1"/>
          </p:nvPr>
        </p:nvSpPr>
        <p:spPr>
          <a:xfrm>
            <a:off x="5994407" y="4403998"/>
            <a:ext cx="5424751" cy="1938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38" name="Google Shape;138;p40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40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40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imágenes y dos textos">
  <p:cSld name="Dos imágenes y dos texto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1"/>
          <p:cNvSpPr/>
          <p:nvPr/>
        </p:nvSpPr>
        <p:spPr>
          <a:xfrm>
            <a:off x="6760336" y="3629887"/>
            <a:ext cx="4817089" cy="2895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41"/>
          <p:cNvSpPr>
            <a:spLocks noGrp="1"/>
          </p:cNvSpPr>
          <p:nvPr>
            <p:ph type="pic" idx="2"/>
          </p:nvPr>
        </p:nvSpPr>
        <p:spPr>
          <a:xfrm>
            <a:off x="6849248" y="3690836"/>
            <a:ext cx="4633389" cy="2774819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41"/>
          <p:cNvSpPr/>
          <p:nvPr/>
        </p:nvSpPr>
        <p:spPr>
          <a:xfrm>
            <a:off x="1637733" y="3404089"/>
            <a:ext cx="9933819" cy="50941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41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1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41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50" name="Google Shape;150;p41"/>
          <p:cNvSpPr/>
          <p:nvPr/>
        </p:nvSpPr>
        <p:spPr>
          <a:xfrm>
            <a:off x="1649403" y="379563"/>
            <a:ext cx="4311132" cy="2895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41"/>
          <p:cNvSpPr>
            <a:spLocks noGrp="1"/>
          </p:cNvSpPr>
          <p:nvPr>
            <p:ph type="pic" idx="3"/>
          </p:nvPr>
        </p:nvSpPr>
        <p:spPr>
          <a:xfrm>
            <a:off x="1738318" y="440511"/>
            <a:ext cx="4103684" cy="2774819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41"/>
          <p:cNvSpPr txBox="1">
            <a:spLocks noGrp="1"/>
          </p:cNvSpPr>
          <p:nvPr>
            <p:ph type="body" idx="1"/>
          </p:nvPr>
        </p:nvSpPr>
        <p:spPr>
          <a:xfrm>
            <a:off x="6146802" y="379556"/>
            <a:ext cx="5424751" cy="283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53" name="Google Shape;153;p41"/>
          <p:cNvSpPr txBox="1">
            <a:spLocks noGrp="1"/>
          </p:cNvSpPr>
          <p:nvPr>
            <p:ph type="body" idx="4"/>
          </p:nvPr>
        </p:nvSpPr>
        <p:spPr>
          <a:xfrm>
            <a:off x="1649404" y="3643787"/>
            <a:ext cx="4764977" cy="283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41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41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Google Shape;157;p41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8" name="Google Shape;15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imágenes y pie de foto">
  <p:cSld name="Dos imágenes y pie de foto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/>
          <p:nvPr/>
        </p:nvSpPr>
        <p:spPr>
          <a:xfrm>
            <a:off x="2094535" y="561155"/>
            <a:ext cx="4568936" cy="515206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Google Shape;161;p42"/>
          <p:cNvSpPr txBox="1">
            <a:spLocks noGrp="1"/>
          </p:cNvSpPr>
          <p:nvPr>
            <p:ph type="body" idx="1"/>
          </p:nvPr>
        </p:nvSpPr>
        <p:spPr>
          <a:xfrm>
            <a:off x="2094536" y="5785745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body" idx="2"/>
          </p:nvPr>
        </p:nvSpPr>
        <p:spPr>
          <a:xfrm>
            <a:off x="6774052" y="5785745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42"/>
          <p:cNvSpPr>
            <a:spLocks noGrp="1"/>
          </p:cNvSpPr>
          <p:nvPr>
            <p:ph type="pic" idx="3"/>
          </p:nvPr>
        </p:nvSpPr>
        <p:spPr>
          <a:xfrm>
            <a:off x="2183452" y="622104"/>
            <a:ext cx="4394699" cy="5040756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42"/>
          <p:cNvSpPr/>
          <p:nvPr/>
        </p:nvSpPr>
        <p:spPr>
          <a:xfrm>
            <a:off x="6774051" y="561155"/>
            <a:ext cx="4568936" cy="515206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Google Shape;165;p42"/>
          <p:cNvSpPr>
            <a:spLocks noGrp="1"/>
          </p:cNvSpPr>
          <p:nvPr>
            <p:ph type="pic" idx="4"/>
          </p:nvPr>
        </p:nvSpPr>
        <p:spPr>
          <a:xfrm>
            <a:off x="6862968" y="622104"/>
            <a:ext cx="4394699" cy="5040756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4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Google Shape;168;p4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42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42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42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" name="Google Shape;173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 con texto">
  <p:cSld name="Dos objetos con texto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43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body" idx="1"/>
          </p:nvPr>
        </p:nvSpPr>
        <p:spPr>
          <a:xfrm>
            <a:off x="609607" y="1273341"/>
            <a:ext cx="4941583" cy="160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179" name="Google Shape;179;p43"/>
          <p:cNvSpPr/>
          <p:nvPr/>
        </p:nvSpPr>
        <p:spPr>
          <a:xfrm rot="-5400000" flipH="1">
            <a:off x="3461385" y="3834516"/>
            <a:ext cx="5192311" cy="69964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2"/>
          </p:nvPr>
        </p:nvSpPr>
        <p:spPr>
          <a:xfrm>
            <a:off x="6559910" y="4864904"/>
            <a:ext cx="4941583" cy="160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181" name="Google Shape;181;p43"/>
          <p:cNvSpPr txBox="1">
            <a:spLocks noGrp="1"/>
          </p:cNvSpPr>
          <p:nvPr>
            <p:ph type="body" idx="3"/>
          </p:nvPr>
        </p:nvSpPr>
        <p:spPr>
          <a:xfrm>
            <a:off x="609606" y="2997200"/>
            <a:ext cx="4941583" cy="347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82" name="Google Shape;182;p43"/>
          <p:cNvSpPr txBox="1">
            <a:spLocks noGrp="1"/>
          </p:cNvSpPr>
          <p:nvPr>
            <p:ph type="body" idx="4"/>
          </p:nvPr>
        </p:nvSpPr>
        <p:spPr>
          <a:xfrm>
            <a:off x="6569553" y="1273341"/>
            <a:ext cx="4931939" cy="347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83" name="Google Shape;183;p43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43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3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43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7" name="Google Shape;187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imágenes y texto">
  <p:cSld name="Título, imágenes y texto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/>
          <p:nvPr/>
        </p:nvSpPr>
        <p:spPr>
          <a:xfrm>
            <a:off x="236255" y="3533778"/>
            <a:ext cx="3982565" cy="25719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Google Shape;190;p44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44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92" name="Google Shape;192;p44"/>
          <p:cNvSpPr>
            <a:spLocks noGrp="1"/>
          </p:cNvSpPr>
          <p:nvPr>
            <p:ph type="pic" idx="2"/>
          </p:nvPr>
        </p:nvSpPr>
        <p:spPr>
          <a:xfrm>
            <a:off x="277866" y="3573607"/>
            <a:ext cx="3873588" cy="2479954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44"/>
          <p:cNvSpPr/>
          <p:nvPr/>
        </p:nvSpPr>
        <p:spPr>
          <a:xfrm>
            <a:off x="4384700" y="3533778"/>
            <a:ext cx="3982565" cy="25719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44"/>
          <p:cNvSpPr>
            <a:spLocks noGrp="1"/>
          </p:cNvSpPr>
          <p:nvPr>
            <p:ph type="pic" idx="3"/>
          </p:nvPr>
        </p:nvSpPr>
        <p:spPr>
          <a:xfrm>
            <a:off x="4426311" y="3573607"/>
            <a:ext cx="3873588" cy="247995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44"/>
          <p:cNvSpPr/>
          <p:nvPr/>
        </p:nvSpPr>
        <p:spPr>
          <a:xfrm>
            <a:off x="8570813" y="1204774"/>
            <a:ext cx="2985943" cy="4900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Google Shape;196;p44"/>
          <p:cNvSpPr>
            <a:spLocks noGrp="1"/>
          </p:cNvSpPr>
          <p:nvPr>
            <p:ph type="pic" idx="4"/>
          </p:nvPr>
        </p:nvSpPr>
        <p:spPr>
          <a:xfrm>
            <a:off x="8652045" y="1264358"/>
            <a:ext cx="2780631" cy="4789205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44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4"/>
          <p:cNvSpPr txBox="1">
            <a:spLocks noGrp="1"/>
          </p:cNvSpPr>
          <p:nvPr>
            <p:ph type="body" idx="1"/>
          </p:nvPr>
        </p:nvSpPr>
        <p:spPr>
          <a:xfrm>
            <a:off x="249750" y="1204323"/>
            <a:ext cx="8142708" cy="2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44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4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Google Shape;202;p44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y tres imágenes">
  <p:cSld name="Texto y tres imágene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45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07" name="Google Shape;207;p45"/>
          <p:cNvSpPr/>
          <p:nvPr/>
        </p:nvSpPr>
        <p:spPr>
          <a:xfrm>
            <a:off x="492977" y="3932458"/>
            <a:ext cx="11061339" cy="23322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Google Shape;208;p45"/>
          <p:cNvSpPr>
            <a:spLocks noGrp="1"/>
          </p:cNvSpPr>
          <p:nvPr>
            <p:ph type="pic" idx="2"/>
          </p:nvPr>
        </p:nvSpPr>
        <p:spPr>
          <a:xfrm>
            <a:off x="603902" y="4059036"/>
            <a:ext cx="3490447" cy="2112822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45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5"/>
          <p:cNvSpPr>
            <a:spLocks noGrp="1"/>
          </p:cNvSpPr>
          <p:nvPr>
            <p:ph type="pic" idx="3"/>
          </p:nvPr>
        </p:nvSpPr>
        <p:spPr>
          <a:xfrm>
            <a:off x="4259597" y="4036450"/>
            <a:ext cx="3490447" cy="2112822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45"/>
          <p:cNvSpPr>
            <a:spLocks noGrp="1"/>
          </p:cNvSpPr>
          <p:nvPr>
            <p:ph type="pic" idx="4"/>
          </p:nvPr>
        </p:nvSpPr>
        <p:spPr>
          <a:xfrm>
            <a:off x="7918418" y="4036450"/>
            <a:ext cx="3490447" cy="2112822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45"/>
          <p:cNvSpPr/>
          <p:nvPr/>
        </p:nvSpPr>
        <p:spPr>
          <a:xfrm>
            <a:off x="492978" y="3788668"/>
            <a:ext cx="5592236" cy="50941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p45"/>
          <p:cNvSpPr txBox="1">
            <a:spLocks noGrp="1"/>
          </p:cNvSpPr>
          <p:nvPr>
            <p:ph type="body" idx="1"/>
          </p:nvPr>
        </p:nvSpPr>
        <p:spPr>
          <a:xfrm>
            <a:off x="492977" y="1365873"/>
            <a:ext cx="11023683" cy="232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214" name="Google Shape;214;p45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45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5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Google Shape;217;p45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8" name="Google Shape;21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volución, Tres objetos">
  <p:cSld name="Evolución, Tres objeto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46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22" name="Google Shape;222;p46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body" idx="1"/>
          </p:nvPr>
        </p:nvSpPr>
        <p:spPr>
          <a:xfrm>
            <a:off x="393316" y="2525080"/>
            <a:ext cx="3164355" cy="33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2"/>
          </p:nvPr>
        </p:nvSpPr>
        <p:spPr>
          <a:xfrm>
            <a:off x="4372809" y="2525080"/>
            <a:ext cx="3164355" cy="33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body" idx="3"/>
          </p:nvPr>
        </p:nvSpPr>
        <p:spPr>
          <a:xfrm>
            <a:off x="8352305" y="2525080"/>
            <a:ext cx="3164355" cy="33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26" name="Google Shape;226;p46"/>
          <p:cNvSpPr/>
          <p:nvPr/>
        </p:nvSpPr>
        <p:spPr>
          <a:xfrm rot="-1800000">
            <a:off x="3598940" y="3620856"/>
            <a:ext cx="732609" cy="2721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Google Shape;227;p46"/>
          <p:cNvSpPr/>
          <p:nvPr/>
        </p:nvSpPr>
        <p:spPr>
          <a:xfrm rot="1800000">
            <a:off x="7637956" y="3621862"/>
            <a:ext cx="732609" cy="2721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Google Shape;228;p46"/>
          <p:cNvSpPr txBox="1">
            <a:spLocks noGrp="1"/>
          </p:cNvSpPr>
          <p:nvPr>
            <p:ph type="body" idx="4"/>
          </p:nvPr>
        </p:nvSpPr>
        <p:spPr>
          <a:xfrm>
            <a:off x="1439337" y="1251653"/>
            <a:ext cx="10077323" cy="116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229" name="Google Shape;229;p46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0" name="Google Shape;230;p46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6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Google Shape;232;p46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3" name="Google Shape;233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tro imágenes">
  <p:cSld name="Cuatro imágene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p47"/>
          <p:cNvSpPr/>
          <p:nvPr/>
        </p:nvSpPr>
        <p:spPr>
          <a:xfrm>
            <a:off x="1778451" y="561155"/>
            <a:ext cx="4568936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47"/>
          <p:cNvSpPr>
            <a:spLocks noGrp="1"/>
          </p:cNvSpPr>
          <p:nvPr>
            <p:ph type="pic" idx="2"/>
          </p:nvPr>
        </p:nvSpPr>
        <p:spPr>
          <a:xfrm>
            <a:off x="1924558" y="658586"/>
            <a:ext cx="4286644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47"/>
          <p:cNvSpPr/>
          <p:nvPr/>
        </p:nvSpPr>
        <p:spPr>
          <a:xfrm rot="-5400000" flipH="1">
            <a:off x="5764917" y="5062384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47"/>
          <p:cNvSpPr/>
          <p:nvPr/>
        </p:nvSpPr>
        <p:spPr>
          <a:xfrm rot="-5400000" flipH="1">
            <a:off x="5764917" y="1775002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47"/>
          <p:cNvSpPr/>
          <p:nvPr/>
        </p:nvSpPr>
        <p:spPr>
          <a:xfrm flipH="1">
            <a:off x="3040726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Google Shape;241;p47"/>
          <p:cNvSpPr/>
          <p:nvPr/>
        </p:nvSpPr>
        <p:spPr>
          <a:xfrm flipH="1">
            <a:off x="8039102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47"/>
          <p:cNvSpPr txBox="1">
            <a:spLocks noGrp="1"/>
          </p:cNvSpPr>
          <p:nvPr>
            <p:ph type="body" idx="1"/>
          </p:nvPr>
        </p:nvSpPr>
        <p:spPr>
          <a:xfrm>
            <a:off x="1778452" y="2992030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47"/>
          <p:cNvSpPr/>
          <p:nvPr/>
        </p:nvSpPr>
        <p:spPr>
          <a:xfrm>
            <a:off x="6864885" y="556815"/>
            <a:ext cx="4568936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47"/>
          <p:cNvSpPr>
            <a:spLocks noGrp="1"/>
          </p:cNvSpPr>
          <p:nvPr>
            <p:ph type="pic" idx="3"/>
          </p:nvPr>
        </p:nvSpPr>
        <p:spPr>
          <a:xfrm>
            <a:off x="7010991" y="654243"/>
            <a:ext cx="4286644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47"/>
          <p:cNvSpPr/>
          <p:nvPr/>
        </p:nvSpPr>
        <p:spPr>
          <a:xfrm>
            <a:off x="6864885" y="3651214"/>
            <a:ext cx="4568936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Google Shape;246;p47"/>
          <p:cNvSpPr>
            <a:spLocks noGrp="1"/>
          </p:cNvSpPr>
          <p:nvPr>
            <p:ph type="pic" idx="4"/>
          </p:nvPr>
        </p:nvSpPr>
        <p:spPr>
          <a:xfrm>
            <a:off x="7010991" y="3748642"/>
            <a:ext cx="4286644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47"/>
          <p:cNvSpPr/>
          <p:nvPr/>
        </p:nvSpPr>
        <p:spPr>
          <a:xfrm>
            <a:off x="1778451" y="3671693"/>
            <a:ext cx="4568936" cy="2419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Google Shape;248;p47"/>
          <p:cNvSpPr>
            <a:spLocks noGrp="1"/>
          </p:cNvSpPr>
          <p:nvPr>
            <p:ph type="pic" idx="5"/>
          </p:nvPr>
        </p:nvSpPr>
        <p:spPr>
          <a:xfrm>
            <a:off x="1924558" y="3769121"/>
            <a:ext cx="4286644" cy="2217294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47"/>
          <p:cNvSpPr txBox="1">
            <a:spLocks noGrp="1"/>
          </p:cNvSpPr>
          <p:nvPr>
            <p:ph type="body" idx="6"/>
          </p:nvPr>
        </p:nvSpPr>
        <p:spPr>
          <a:xfrm>
            <a:off x="6879437" y="2992030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body" idx="7"/>
          </p:nvPr>
        </p:nvSpPr>
        <p:spPr>
          <a:xfrm>
            <a:off x="1778452" y="6092364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7"/>
          <p:cNvSpPr txBox="1">
            <a:spLocks noGrp="1"/>
          </p:cNvSpPr>
          <p:nvPr>
            <p:ph type="body" idx="8"/>
          </p:nvPr>
        </p:nvSpPr>
        <p:spPr>
          <a:xfrm>
            <a:off x="6879437" y="6092364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7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53" name="Google Shape;253;p47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7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p47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Google Shape;256;p47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47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8" name="Google Shape;25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ntroducción_A">
  <p:cSld name="2_Introducción_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1574456" y="2073939"/>
            <a:ext cx="9942203" cy="433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Google Shape;25;p30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/>
          <p:nvPr/>
        </p:nvSpPr>
        <p:spPr>
          <a:xfrm rot="5400000">
            <a:off x="8992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2"/>
          </p:nvPr>
        </p:nvSpPr>
        <p:spPr>
          <a:xfrm>
            <a:off x="1574800" y="1111251"/>
            <a:ext cx="9941984" cy="84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32;p30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" name="Google Shape;3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objetos con título">
  <p:cSld name="4 objetos con título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Google Shape;261;p48"/>
          <p:cNvSpPr/>
          <p:nvPr/>
        </p:nvSpPr>
        <p:spPr>
          <a:xfrm rot="-5400000" flipH="1">
            <a:off x="5764917" y="5062384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Google Shape;262;p48"/>
          <p:cNvSpPr/>
          <p:nvPr/>
        </p:nvSpPr>
        <p:spPr>
          <a:xfrm rot="-5400000" flipH="1">
            <a:off x="5764917" y="1775002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Google Shape;263;p48"/>
          <p:cNvSpPr/>
          <p:nvPr/>
        </p:nvSpPr>
        <p:spPr>
          <a:xfrm flipH="1">
            <a:off x="3040726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4" name="Google Shape;264;p48"/>
          <p:cNvSpPr/>
          <p:nvPr/>
        </p:nvSpPr>
        <p:spPr>
          <a:xfrm flipH="1">
            <a:off x="8039102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Google Shape;265;p48"/>
          <p:cNvSpPr txBox="1">
            <a:spLocks noGrp="1"/>
          </p:cNvSpPr>
          <p:nvPr>
            <p:ph type="body" idx="1"/>
          </p:nvPr>
        </p:nvSpPr>
        <p:spPr>
          <a:xfrm>
            <a:off x="1778452" y="2992030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2"/>
          </p:nvPr>
        </p:nvSpPr>
        <p:spPr>
          <a:xfrm>
            <a:off x="6879437" y="2992030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8"/>
          <p:cNvSpPr txBox="1">
            <a:spLocks noGrp="1"/>
          </p:cNvSpPr>
          <p:nvPr>
            <p:ph type="body" idx="3"/>
          </p:nvPr>
        </p:nvSpPr>
        <p:spPr>
          <a:xfrm>
            <a:off x="1778452" y="6092364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8"/>
          <p:cNvSpPr txBox="1">
            <a:spLocks noGrp="1"/>
          </p:cNvSpPr>
          <p:nvPr>
            <p:ph type="body" idx="4"/>
          </p:nvPr>
        </p:nvSpPr>
        <p:spPr>
          <a:xfrm>
            <a:off x="6879437" y="6092364"/>
            <a:ext cx="4394699" cy="52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4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5"/>
          </p:nvPr>
        </p:nvSpPr>
        <p:spPr>
          <a:xfrm>
            <a:off x="1926938" y="654243"/>
            <a:ext cx="4278119" cy="221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body" idx="6"/>
          </p:nvPr>
        </p:nvSpPr>
        <p:spPr>
          <a:xfrm>
            <a:off x="7010993" y="648308"/>
            <a:ext cx="4278119" cy="221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body" idx="7"/>
          </p:nvPr>
        </p:nvSpPr>
        <p:spPr>
          <a:xfrm>
            <a:off x="1933850" y="3769121"/>
            <a:ext cx="4278119" cy="221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8"/>
          </p:nvPr>
        </p:nvSpPr>
        <p:spPr>
          <a:xfrm>
            <a:off x="7019518" y="3748642"/>
            <a:ext cx="4278119" cy="221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275" name="Google Shape;275;p48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6" name="Google Shape;276;p48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Google Shape;278;p48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A">
  <p:cSld name="Contraportada A">
    <p:bg>
      <p:bgPr>
        <a:solidFill>
          <a:srgbClr val="262626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8143" y="1357152"/>
            <a:ext cx="5255712" cy="550084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dk1">
                <a:alpha val="32156"/>
              </a:schemeClr>
            </a:outerShdw>
          </a:effectLst>
        </p:spPr>
      </p:pic>
      <p:pic>
        <p:nvPicPr>
          <p:cNvPr id="282" name="Google Shape;28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9"/>
          <p:cNvSpPr/>
          <p:nvPr/>
        </p:nvSpPr>
        <p:spPr>
          <a:xfrm>
            <a:off x="970844" y="5648327"/>
            <a:ext cx="10250312" cy="4902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B">
  <p:cSld name="Contraportada B"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0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3468143" y="1357154"/>
            <a:ext cx="5255712" cy="5500847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ctr" rotWithShape="0">
              <a:schemeClr val="dk1">
                <a:alpha val="23921"/>
              </a:schemeClr>
            </a:outerShdw>
          </a:effectLst>
        </p:spPr>
      </p:pic>
      <p:pic>
        <p:nvPicPr>
          <p:cNvPr id="286" name="Google Shape;28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013" y="5862700"/>
            <a:ext cx="1974855" cy="75353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0"/>
          <p:cNvSpPr/>
          <p:nvPr/>
        </p:nvSpPr>
        <p:spPr>
          <a:xfrm>
            <a:off x="970844" y="5648327"/>
            <a:ext cx="10250312" cy="4902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C">
  <p:cSld name="Contraportada C">
    <p:bg>
      <p:bgPr>
        <a:solidFill>
          <a:srgbClr val="CB0017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/>
        </p:nvSpPr>
        <p:spPr>
          <a:xfrm>
            <a:off x="-550494" y="5342880"/>
            <a:ext cx="8539545" cy="835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p51"/>
          <p:cNvSpPr/>
          <p:nvPr/>
        </p:nvSpPr>
        <p:spPr>
          <a:xfrm>
            <a:off x="-5394253" y="5524750"/>
            <a:ext cx="8212503" cy="83573"/>
          </a:xfrm>
          <a:prstGeom prst="rect">
            <a:avLst/>
          </a:prstGeom>
          <a:solidFill>
            <a:srgbClr val="262626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1" name="Google Shape;291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ción_A">
  <p:cSld name="1_Introducción_A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6230a65a9b_0_1287"/>
          <p:cNvSpPr txBox="1">
            <a:spLocks noGrp="1"/>
          </p:cNvSpPr>
          <p:nvPr>
            <p:ph type="body" idx="1"/>
          </p:nvPr>
        </p:nvSpPr>
        <p:spPr>
          <a:xfrm>
            <a:off x="1574456" y="1159729"/>
            <a:ext cx="9942300" cy="5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300" name="Google Shape;300;g16230a65a9b_0_1287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1" name="Google Shape;301;g16230a65a9b_0_1287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02" name="Google Shape;302;g16230a65a9b_0_1287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g16230a65a9b_0_1287"/>
          <p:cNvSpPr/>
          <p:nvPr/>
        </p:nvSpPr>
        <p:spPr>
          <a:xfrm rot="5400000">
            <a:off x="8991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4" name="Google Shape;304;g16230a65a9b_0_1287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g16230a65a9b_0_1287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g16230a65a9b_0_1287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g16230a65a9b_0_1287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8" name="Google Shape;308;g16230a65a9b_0_12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A">
  <p:cSld name="Portada A">
    <p:bg>
      <p:bgPr>
        <a:solidFill>
          <a:srgbClr val="262626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16230a65a9b_0_12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8143" y="1357152"/>
            <a:ext cx="5255713" cy="550084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dk1">
                <a:alpha val="32156"/>
              </a:schemeClr>
            </a:outerShdw>
          </a:effectLst>
        </p:spPr>
      </p:pic>
      <p:sp>
        <p:nvSpPr>
          <p:cNvPr id="311" name="Google Shape;311;g16230a65a9b_0_1268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80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g16230a65a9b_0_1268"/>
          <p:cNvSpPr/>
          <p:nvPr/>
        </p:nvSpPr>
        <p:spPr>
          <a:xfrm>
            <a:off x="970844" y="3399341"/>
            <a:ext cx="10250400" cy="891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3" name="Google Shape;313;g16230a65a9b_0_1268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756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14" name="Google Shape;314;g16230a65a9b_0_1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6230a65a9b_0_12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56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ntroducción_A">
  <p:cSld name="2_Introducción_A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6230a65a9b_0_1275"/>
          <p:cNvSpPr txBox="1">
            <a:spLocks noGrp="1"/>
          </p:cNvSpPr>
          <p:nvPr>
            <p:ph type="body" idx="1"/>
          </p:nvPr>
        </p:nvSpPr>
        <p:spPr>
          <a:xfrm>
            <a:off x="1574456" y="2073939"/>
            <a:ext cx="9942300" cy="4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318" name="Google Shape;318;g16230a65a9b_0_1275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" name="Google Shape;319;g16230a65a9b_0_1275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20" name="Google Shape;320;g16230a65a9b_0_1275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g16230a65a9b_0_1275"/>
          <p:cNvSpPr/>
          <p:nvPr/>
        </p:nvSpPr>
        <p:spPr>
          <a:xfrm rot="5400000">
            <a:off x="8991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" name="Google Shape;322;g16230a65a9b_0_1275"/>
          <p:cNvSpPr txBox="1">
            <a:spLocks noGrp="1"/>
          </p:cNvSpPr>
          <p:nvPr>
            <p:ph type="body" idx="2"/>
          </p:nvPr>
        </p:nvSpPr>
        <p:spPr>
          <a:xfrm>
            <a:off x="1574800" y="1111251"/>
            <a:ext cx="99420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323" name="Google Shape;323;g16230a65a9b_0_1275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4" name="Google Shape;324;g16230a65a9b_0_1275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g16230a65a9b_0_1275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6" name="Google Shape;326;g16230a65a9b_0_1275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7" name="Google Shape;327;g16230a65a9b_0_1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B">
  <p:cSld name="Portada B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16230a65a9b_0_1298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3468142" y="1357154"/>
            <a:ext cx="5255713" cy="5500846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ctr" rotWithShape="0">
              <a:schemeClr val="dk1">
                <a:alpha val="24313"/>
              </a:schemeClr>
            </a:outerShdw>
          </a:effectLst>
        </p:spPr>
      </p:pic>
      <p:sp>
        <p:nvSpPr>
          <p:cNvPr id="330" name="Google Shape;330;g16230a65a9b_0_1298"/>
          <p:cNvSpPr/>
          <p:nvPr/>
        </p:nvSpPr>
        <p:spPr>
          <a:xfrm>
            <a:off x="970844" y="3399341"/>
            <a:ext cx="10250400" cy="891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1" name="Google Shape;331;g16230a65a9b_0_1298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756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32" name="Google Shape;332;g16230a65a9b_0_1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013" y="5862700"/>
            <a:ext cx="1974855" cy="75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6230a65a9b_0_12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56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6230a65a9b_0_1298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80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ill Sans"/>
              <a:buNone/>
              <a:defRPr sz="44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C">
  <p:cSld name="Portada C">
    <p:bg>
      <p:bgPr>
        <a:solidFill>
          <a:srgbClr val="CB0017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6230a65a9b_0_1305"/>
          <p:cNvSpPr txBox="1">
            <a:spLocks noGrp="1"/>
          </p:cNvSpPr>
          <p:nvPr>
            <p:ph type="subTitle" idx="1"/>
          </p:nvPr>
        </p:nvSpPr>
        <p:spPr>
          <a:xfrm>
            <a:off x="537572" y="4631845"/>
            <a:ext cx="756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205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g16230a65a9b_0_1305"/>
          <p:cNvSpPr/>
          <p:nvPr/>
        </p:nvSpPr>
        <p:spPr>
          <a:xfrm>
            <a:off x="0" y="4563515"/>
            <a:ext cx="7989000" cy="8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8" name="Google Shape;338;g16230a65a9b_0_1305"/>
          <p:cNvSpPr/>
          <p:nvPr/>
        </p:nvSpPr>
        <p:spPr>
          <a:xfrm>
            <a:off x="-1" y="4745385"/>
            <a:ext cx="2818200" cy="83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9" name="Google Shape;339;g16230a65a9b_0_1305"/>
          <p:cNvSpPr txBox="1">
            <a:spLocks noGrp="1"/>
          </p:cNvSpPr>
          <p:nvPr>
            <p:ph type="ctrTitle"/>
          </p:nvPr>
        </p:nvSpPr>
        <p:spPr>
          <a:xfrm>
            <a:off x="537573" y="1325722"/>
            <a:ext cx="91380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40" name="Google Shape;340;g16230a65a9b_0_13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n y texto explicativo">
  <p:cSld name="1_Imagen y texto explicativo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6230a65a9b_0_1311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3" name="Google Shape;343;g16230a65a9b_0_1311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44" name="Google Shape;344;g16230a65a9b_0_1311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g16230a65a9b_0_1311"/>
          <p:cNvSpPr txBox="1">
            <a:spLocks noGrp="1"/>
          </p:cNvSpPr>
          <p:nvPr>
            <p:ph type="body" idx="1"/>
          </p:nvPr>
        </p:nvSpPr>
        <p:spPr>
          <a:xfrm>
            <a:off x="1684839" y="259883"/>
            <a:ext cx="9708300" cy="6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346" name="Google Shape;346;g16230a65a9b_0_1311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7" name="Google Shape;347;g16230a65a9b_0_1311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8" name="Google Shape;348;g16230a65a9b_0_1311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9" name="Google Shape;349;g16230a65a9b_0_1311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0" name="Google Shape;350;g16230a65a9b_0_13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ción_A">
  <p:cSld name="1_Introducción_A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1574456" y="1159729"/>
            <a:ext cx="9942203" cy="525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31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/>
          <p:nvPr/>
        </p:nvSpPr>
        <p:spPr>
          <a:xfrm rot="5400000">
            <a:off x="8992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" name="Google Shape;40;p31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31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4" name="Google Shape;4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ción_A">
  <p:cSld name="Introducción_A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6230a65a9b_0_1321"/>
          <p:cNvSpPr txBox="1">
            <a:spLocks noGrp="1"/>
          </p:cNvSpPr>
          <p:nvPr>
            <p:ph type="body" idx="1"/>
          </p:nvPr>
        </p:nvSpPr>
        <p:spPr>
          <a:xfrm>
            <a:off x="1301984" y="2344596"/>
            <a:ext cx="9831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353" name="Google Shape;353;g16230a65a9b_0_1321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Google Shape;354;g16230a65a9b_0_1321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55" name="Google Shape;355;g16230a65a9b_0_1321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g16230a65a9b_0_1321"/>
          <p:cNvSpPr/>
          <p:nvPr/>
        </p:nvSpPr>
        <p:spPr>
          <a:xfrm rot="10800000" flipH="1">
            <a:off x="7106195" y="3711635"/>
            <a:ext cx="40176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7" name="Google Shape;357;g16230a65a9b_0_1321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" name="Google Shape;358;g16230a65a9b_0_1321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g16230a65a9b_0_1321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0" name="Google Shape;360;g16230a65a9b_0_1321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1" name="Google Shape;361;g16230a65a9b_0_13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ítulo y texto">
  <p:cSld name="Subtítulo y texto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6230a65a9b_0_133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4" name="Google Shape;364;g16230a65a9b_0_133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65" name="Google Shape;365;g16230a65a9b_0_133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g16230a65a9b_0_1332"/>
          <p:cNvSpPr/>
          <p:nvPr/>
        </p:nvSpPr>
        <p:spPr>
          <a:xfrm>
            <a:off x="1676400" y="1307940"/>
            <a:ext cx="4639500" cy="724500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7" name="Google Shape;367;g16230a65a9b_0_1332"/>
          <p:cNvSpPr txBox="1">
            <a:spLocks noGrp="1"/>
          </p:cNvSpPr>
          <p:nvPr>
            <p:ph type="body" idx="1"/>
          </p:nvPr>
        </p:nvSpPr>
        <p:spPr>
          <a:xfrm>
            <a:off x="1699063" y="2073938"/>
            <a:ext cx="10050900" cy="4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368" name="Google Shape;368;g16230a65a9b_0_1332"/>
          <p:cNvSpPr txBox="1">
            <a:spLocks noGrp="1"/>
          </p:cNvSpPr>
          <p:nvPr>
            <p:ph type="body" idx="2"/>
          </p:nvPr>
        </p:nvSpPr>
        <p:spPr>
          <a:xfrm>
            <a:off x="1748492" y="1355447"/>
            <a:ext cx="44628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369" name="Google Shape;369;g16230a65a9b_0_1332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0" name="Google Shape;370;g16230a65a9b_0_1332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g16230a65a9b_0_1332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2" name="Google Shape;372;g16230a65a9b_0_1332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3" name="Google Shape;373;g16230a65a9b_0_13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rada de sección">
  <p:cSld name="Entrada de sección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6230a65a9b_0_1344"/>
          <p:cNvSpPr/>
          <p:nvPr/>
        </p:nvSpPr>
        <p:spPr>
          <a:xfrm>
            <a:off x="6488954" y="1291801"/>
            <a:ext cx="4302600" cy="782100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6" name="Google Shape;376;g16230a65a9b_0_1344"/>
          <p:cNvSpPr/>
          <p:nvPr/>
        </p:nvSpPr>
        <p:spPr>
          <a:xfrm>
            <a:off x="270436" y="497391"/>
            <a:ext cx="6218400" cy="622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7" name="Google Shape;377;g16230a65a9b_0_1344"/>
          <p:cNvSpPr>
            <a:spLocks noGrp="1"/>
          </p:cNvSpPr>
          <p:nvPr>
            <p:ph type="pic" idx="2"/>
          </p:nvPr>
        </p:nvSpPr>
        <p:spPr>
          <a:xfrm>
            <a:off x="481659" y="1114501"/>
            <a:ext cx="5755500" cy="54555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8" name="Google Shape;378;g16230a65a9b_0_1344"/>
          <p:cNvPicPr preferRelativeResize="0"/>
          <p:nvPr/>
        </p:nvPicPr>
        <p:blipFill rotWithShape="1">
          <a:blip r:embed="rId2">
            <a:alphaModFix/>
          </a:blip>
          <a:srcRect l="7211" r="7220"/>
          <a:stretch/>
        </p:blipFill>
        <p:spPr>
          <a:xfrm>
            <a:off x="-3641776" y="-5385313"/>
            <a:ext cx="5223191" cy="475042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6230a65a9b_0_1344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0" name="Google Shape;380;g16230a65a9b_0_1344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81" name="Google Shape;381;g16230a65a9b_0_1344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g16230a65a9b_0_1344"/>
          <p:cNvSpPr/>
          <p:nvPr/>
        </p:nvSpPr>
        <p:spPr>
          <a:xfrm>
            <a:off x="2705102" y="3"/>
            <a:ext cx="88116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3" name="Google Shape;383;g16230a65a9b_0_1344"/>
          <p:cNvSpPr txBox="1">
            <a:spLocks noGrp="1"/>
          </p:cNvSpPr>
          <p:nvPr>
            <p:ph type="title"/>
          </p:nvPr>
        </p:nvSpPr>
        <p:spPr>
          <a:xfrm>
            <a:off x="3257552" y="55759"/>
            <a:ext cx="71280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g16230a65a9b_0_1344"/>
          <p:cNvSpPr/>
          <p:nvPr/>
        </p:nvSpPr>
        <p:spPr>
          <a:xfrm rot="5400000">
            <a:off x="11044902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5" name="Google Shape;385;g16230a65a9b_0_1344"/>
          <p:cNvSpPr/>
          <p:nvPr/>
        </p:nvSpPr>
        <p:spPr>
          <a:xfrm rot="5400000">
            <a:off x="10264424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6" name="Google Shape;386;g16230a65a9b_0_1344"/>
          <p:cNvSpPr txBox="1">
            <a:spLocks noGrp="1"/>
          </p:cNvSpPr>
          <p:nvPr>
            <p:ph type="body" idx="1"/>
          </p:nvPr>
        </p:nvSpPr>
        <p:spPr>
          <a:xfrm>
            <a:off x="6740179" y="2221562"/>
            <a:ext cx="4831500" cy="3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387" name="Google Shape;387;g16230a65a9b_0_1344"/>
          <p:cNvSpPr txBox="1">
            <a:spLocks noGrp="1"/>
          </p:cNvSpPr>
          <p:nvPr>
            <p:ph type="body" idx="3"/>
          </p:nvPr>
        </p:nvSpPr>
        <p:spPr>
          <a:xfrm>
            <a:off x="6554855" y="1372023"/>
            <a:ext cx="415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pic>
        <p:nvPicPr>
          <p:cNvPr id="388" name="Google Shape;388;g16230a65a9b_0_1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6494" y="20872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texto explicativo">
  <p:cSld name="Imagen y texto explicativo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6230a65a9b_0_1359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1" name="Google Shape;391;g16230a65a9b_0_1359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92" name="Google Shape;392;g16230a65a9b_0_1359"/>
          <p:cNvSpPr/>
          <p:nvPr/>
        </p:nvSpPr>
        <p:spPr>
          <a:xfrm>
            <a:off x="6108101" y="815647"/>
            <a:ext cx="5463600" cy="553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3" name="Google Shape;393;g16230a65a9b_0_1359"/>
          <p:cNvSpPr>
            <a:spLocks noGrp="1"/>
          </p:cNvSpPr>
          <p:nvPr>
            <p:ph type="pic" idx="2"/>
          </p:nvPr>
        </p:nvSpPr>
        <p:spPr>
          <a:xfrm>
            <a:off x="6222412" y="883253"/>
            <a:ext cx="5255100" cy="541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g16230a65a9b_0_1359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g16230a65a9b_0_1359"/>
          <p:cNvSpPr txBox="1">
            <a:spLocks noGrp="1"/>
          </p:cNvSpPr>
          <p:nvPr>
            <p:ph type="body" idx="1"/>
          </p:nvPr>
        </p:nvSpPr>
        <p:spPr>
          <a:xfrm>
            <a:off x="1684839" y="3430509"/>
            <a:ext cx="4245000" cy="29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396" name="Google Shape;396;g16230a65a9b_0_1359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7" name="Google Shape;397;g16230a65a9b_0_1359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8" name="Google Shape;398;g16230a65a9b_0_1359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9" name="Google Shape;399;g16230a65a9b_0_1359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0" name="Google Shape;400;g16230a65a9b_0_13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texto">
  <p:cSld name="Imagen y texto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6230a65a9b_0_1371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3" name="Google Shape;403;g16230a65a9b_0_1371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04" name="Google Shape;404;g16230a65a9b_0_1371"/>
          <p:cNvSpPr/>
          <p:nvPr/>
        </p:nvSpPr>
        <p:spPr>
          <a:xfrm>
            <a:off x="2684178" y="1179394"/>
            <a:ext cx="7169400" cy="28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5" name="Google Shape;405;g16230a65a9b_0_1371"/>
          <p:cNvSpPr>
            <a:spLocks noGrp="1"/>
          </p:cNvSpPr>
          <p:nvPr>
            <p:ph type="pic" idx="2"/>
          </p:nvPr>
        </p:nvSpPr>
        <p:spPr>
          <a:xfrm>
            <a:off x="2838137" y="1247000"/>
            <a:ext cx="6896100" cy="26373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g16230a65a9b_0_1371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g16230a65a9b_0_1371"/>
          <p:cNvSpPr txBox="1">
            <a:spLocks noGrp="1"/>
          </p:cNvSpPr>
          <p:nvPr>
            <p:ph type="body" idx="1"/>
          </p:nvPr>
        </p:nvSpPr>
        <p:spPr>
          <a:xfrm>
            <a:off x="713112" y="4172723"/>
            <a:ext cx="11030100" cy="2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408" name="Google Shape;408;g16230a65a9b_0_1371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9" name="Google Shape;409;g16230a65a9b_0_1371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g16230a65a9b_0_1371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1" name="Google Shape;411;g16230a65a9b_0_1371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12" name="Google Shape;412;g16230a65a9b_0_13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pie de foto">
  <p:cSld name="Imagen y pie de foto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6230a65a9b_0_1383"/>
          <p:cNvSpPr/>
          <p:nvPr/>
        </p:nvSpPr>
        <p:spPr>
          <a:xfrm>
            <a:off x="1649403" y="379562"/>
            <a:ext cx="8916900" cy="540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5" name="Google Shape;415;g16230a65a9b_0_1383"/>
          <p:cNvSpPr/>
          <p:nvPr/>
        </p:nvSpPr>
        <p:spPr>
          <a:xfrm>
            <a:off x="5825067" y="4277349"/>
            <a:ext cx="5746500" cy="21882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6" name="Google Shape;416;g16230a65a9b_0_1383"/>
          <p:cNvSpPr>
            <a:spLocks noGrp="1"/>
          </p:cNvSpPr>
          <p:nvPr>
            <p:ph type="pic" idx="2"/>
          </p:nvPr>
        </p:nvSpPr>
        <p:spPr>
          <a:xfrm>
            <a:off x="1856849" y="440510"/>
            <a:ext cx="8487900" cy="37758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g16230a65a9b_0_1383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8" name="Google Shape;418;g16230a65a9b_0_1383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19" name="Google Shape;419;g16230a65a9b_0_1383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g16230a65a9b_0_1383"/>
          <p:cNvSpPr txBox="1">
            <a:spLocks noGrp="1"/>
          </p:cNvSpPr>
          <p:nvPr>
            <p:ph type="body" idx="1"/>
          </p:nvPr>
        </p:nvSpPr>
        <p:spPr>
          <a:xfrm>
            <a:off x="5994407" y="4403998"/>
            <a:ext cx="5424900" cy="19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421" name="Google Shape;421;g16230a65a9b_0_1383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2" name="Google Shape;422;g16230a65a9b_0_1383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3" name="Google Shape;423;g16230a65a9b_0_1383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4" name="Google Shape;424;g16230a65a9b_0_1383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5" name="Google Shape;425;g16230a65a9b_0_13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imágenes y dos textos">
  <p:cSld name="Dos imágenes y dos textos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6230a65a9b_0_1396"/>
          <p:cNvSpPr/>
          <p:nvPr/>
        </p:nvSpPr>
        <p:spPr>
          <a:xfrm>
            <a:off x="6760336" y="3629887"/>
            <a:ext cx="4817100" cy="28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Google Shape;428;g16230a65a9b_0_1396"/>
          <p:cNvSpPr>
            <a:spLocks noGrp="1"/>
          </p:cNvSpPr>
          <p:nvPr>
            <p:ph type="pic" idx="2"/>
          </p:nvPr>
        </p:nvSpPr>
        <p:spPr>
          <a:xfrm>
            <a:off x="6849248" y="3690836"/>
            <a:ext cx="4633500" cy="27747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g16230a65a9b_0_1396"/>
          <p:cNvSpPr/>
          <p:nvPr/>
        </p:nvSpPr>
        <p:spPr>
          <a:xfrm>
            <a:off x="1637733" y="3404089"/>
            <a:ext cx="9933900" cy="510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0" name="Google Shape;430;g16230a65a9b_0_1396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g16230a65a9b_0_1396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2" name="Google Shape;432;g16230a65a9b_0_1396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33" name="Google Shape;433;g16230a65a9b_0_1396"/>
          <p:cNvSpPr/>
          <p:nvPr/>
        </p:nvSpPr>
        <p:spPr>
          <a:xfrm>
            <a:off x="1649403" y="379563"/>
            <a:ext cx="4311000" cy="28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4" name="Google Shape;434;g16230a65a9b_0_1396"/>
          <p:cNvSpPr>
            <a:spLocks noGrp="1"/>
          </p:cNvSpPr>
          <p:nvPr>
            <p:ph type="pic" idx="3"/>
          </p:nvPr>
        </p:nvSpPr>
        <p:spPr>
          <a:xfrm>
            <a:off x="1738318" y="440511"/>
            <a:ext cx="4103700" cy="27747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g16230a65a9b_0_1396"/>
          <p:cNvSpPr txBox="1">
            <a:spLocks noGrp="1"/>
          </p:cNvSpPr>
          <p:nvPr>
            <p:ph type="body" idx="1"/>
          </p:nvPr>
        </p:nvSpPr>
        <p:spPr>
          <a:xfrm>
            <a:off x="6146802" y="379556"/>
            <a:ext cx="54249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436" name="Google Shape;436;g16230a65a9b_0_1396"/>
          <p:cNvSpPr txBox="1">
            <a:spLocks noGrp="1"/>
          </p:cNvSpPr>
          <p:nvPr>
            <p:ph type="body" idx="4"/>
          </p:nvPr>
        </p:nvSpPr>
        <p:spPr>
          <a:xfrm>
            <a:off x="1649404" y="3643787"/>
            <a:ext cx="47649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437" name="Google Shape;437;g16230a65a9b_0_1396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8" name="Google Shape;438;g16230a65a9b_0_1396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9" name="Google Shape;439;g16230a65a9b_0_1396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0" name="Google Shape;440;g16230a65a9b_0_1396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1" name="Google Shape;441;g16230a65a9b_0_13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imágenes y pie de foto">
  <p:cSld name="Dos imágenes y pie de foto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6230a65a9b_0_1412"/>
          <p:cNvSpPr/>
          <p:nvPr/>
        </p:nvSpPr>
        <p:spPr>
          <a:xfrm>
            <a:off x="2094535" y="561155"/>
            <a:ext cx="4569000" cy="51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4" name="Google Shape;444;g16230a65a9b_0_1412"/>
          <p:cNvSpPr txBox="1">
            <a:spLocks noGrp="1"/>
          </p:cNvSpPr>
          <p:nvPr>
            <p:ph type="body" idx="1"/>
          </p:nvPr>
        </p:nvSpPr>
        <p:spPr>
          <a:xfrm>
            <a:off x="2094536" y="5785745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g16230a65a9b_0_1412"/>
          <p:cNvSpPr txBox="1">
            <a:spLocks noGrp="1"/>
          </p:cNvSpPr>
          <p:nvPr>
            <p:ph type="body" idx="2"/>
          </p:nvPr>
        </p:nvSpPr>
        <p:spPr>
          <a:xfrm>
            <a:off x="6774052" y="5785745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g16230a65a9b_0_1412"/>
          <p:cNvSpPr>
            <a:spLocks noGrp="1"/>
          </p:cNvSpPr>
          <p:nvPr>
            <p:ph type="pic" idx="3"/>
          </p:nvPr>
        </p:nvSpPr>
        <p:spPr>
          <a:xfrm>
            <a:off x="2183452" y="622104"/>
            <a:ext cx="4394700" cy="50409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g16230a65a9b_0_1412"/>
          <p:cNvSpPr/>
          <p:nvPr/>
        </p:nvSpPr>
        <p:spPr>
          <a:xfrm>
            <a:off x="6774051" y="561155"/>
            <a:ext cx="4569000" cy="51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8" name="Google Shape;448;g16230a65a9b_0_1412"/>
          <p:cNvSpPr>
            <a:spLocks noGrp="1"/>
          </p:cNvSpPr>
          <p:nvPr>
            <p:ph type="pic" idx="4"/>
          </p:nvPr>
        </p:nvSpPr>
        <p:spPr>
          <a:xfrm>
            <a:off x="6862968" y="622104"/>
            <a:ext cx="4394700" cy="50409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g16230a65a9b_0_141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g16230a65a9b_0_141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1" name="Google Shape;451;g16230a65a9b_0_141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52" name="Google Shape;452;g16230a65a9b_0_1412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3" name="Google Shape;453;g16230a65a9b_0_1412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4" name="Google Shape;454;g16230a65a9b_0_1412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5" name="Google Shape;455;g16230a65a9b_0_1412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6" name="Google Shape;456;g16230a65a9b_0_14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 con texto">
  <p:cSld name="Dos objetos con texto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6230a65a9b_0_1427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9" name="Google Shape;459;g16230a65a9b_0_1427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60" name="Google Shape;460;g16230a65a9b_0_1427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g16230a65a9b_0_1427"/>
          <p:cNvSpPr txBox="1">
            <a:spLocks noGrp="1"/>
          </p:cNvSpPr>
          <p:nvPr>
            <p:ph type="body" idx="1"/>
          </p:nvPr>
        </p:nvSpPr>
        <p:spPr>
          <a:xfrm>
            <a:off x="609607" y="1273341"/>
            <a:ext cx="49416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462" name="Google Shape;462;g16230a65a9b_0_1427"/>
          <p:cNvSpPr/>
          <p:nvPr/>
        </p:nvSpPr>
        <p:spPr>
          <a:xfrm rot="-5400000" flipH="1">
            <a:off x="3461309" y="3834593"/>
            <a:ext cx="5192400" cy="69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3" name="Google Shape;463;g16230a65a9b_0_1427"/>
          <p:cNvSpPr txBox="1">
            <a:spLocks noGrp="1"/>
          </p:cNvSpPr>
          <p:nvPr>
            <p:ph type="body" idx="2"/>
          </p:nvPr>
        </p:nvSpPr>
        <p:spPr>
          <a:xfrm>
            <a:off x="6559910" y="4864904"/>
            <a:ext cx="49416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464" name="Google Shape;464;g16230a65a9b_0_1427"/>
          <p:cNvSpPr txBox="1">
            <a:spLocks noGrp="1"/>
          </p:cNvSpPr>
          <p:nvPr>
            <p:ph type="body" idx="3"/>
          </p:nvPr>
        </p:nvSpPr>
        <p:spPr>
          <a:xfrm>
            <a:off x="609606" y="2997200"/>
            <a:ext cx="4941600" cy="3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465" name="Google Shape;465;g16230a65a9b_0_1427"/>
          <p:cNvSpPr txBox="1">
            <a:spLocks noGrp="1"/>
          </p:cNvSpPr>
          <p:nvPr>
            <p:ph type="body" idx="4"/>
          </p:nvPr>
        </p:nvSpPr>
        <p:spPr>
          <a:xfrm>
            <a:off x="6569553" y="1273341"/>
            <a:ext cx="4932000" cy="3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466" name="Google Shape;466;g16230a65a9b_0_1427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7" name="Google Shape;467;g16230a65a9b_0_1427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g16230a65a9b_0_1427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9" name="Google Shape;469;g16230a65a9b_0_1427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70" name="Google Shape;470;g16230a65a9b_0_14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imágenes y texto">
  <p:cSld name="Título, imágenes y texto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6230a65a9b_0_1441"/>
          <p:cNvSpPr/>
          <p:nvPr/>
        </p:nvSpPr>
        <p:spPr>
          <a:xfrm>
            <a:off x="236255" y="3533778"/>
            <a:ext cx="39825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3" name="Google Shape;473;g16230a65a9b_0_1441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4" name="Google Shape;474;g16230a65a9b_0_1441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75" name="Google Shape;475;g16230a65a9b_0_1441"/>
          <p:cNvSpPr>
            <a:spLocks noGrp="1"/>
          </p:cNvSpPr>
          <p:nvPr>
            <p:ph type="pic" idx="2"/>
          </p:nvPr>
        </p:nvSpPr>
        <p:spPr>
          <a:xfrm>
            <a:off x="277866" y="3573607"/>
            <a:ext cx="3873600" cy="2480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g16230a65a9b_0_1441"/>
          <p:cNvSpPr/>
          <p:nvPr/>
        </p:nvSpPr>
        <p:spPr>
          <a:xfrm>
            <a:off x="4384700" y="3533778"/>
            <a:ext cx="39825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7" name="Google Shape;477;g16230a65a9b_0_1441"/>
          <p:cNvSpPr>
            <a:spLocks noGrp="1"/>
          </p:cNvSpPr>
          <p:nvPr>
            <p:ph type="pic" idx="3"/>
          </p:nvPr>
        </p:nvSpPr>
        <p:spPr>
          <a:xfrm>
            <a:off x="4426311" y="3573607"/>
            <a:ext cx="3873600" cy="2480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g16230a65a9b_0_1441"/>
          <p:cNvSpPr/>
          <p:nvPr/>
        </p:nvSpPr>
        <p:spPr>
          <a:xfrm>
            <a:off x="8570813" y="1204774"/>
            <a:ext cx="2985900" cy="490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9" name="Google Shape;479;g16230a65a9b_0_1441"/>
          <p:cNvSpPr>
            <a:spLocks noGrp="1"/>
          </p:cNvSpPr>
          <p:nvPr>
            <p:ph type="pic" idx="4"/>
          </p:nvPr>
        </p:nvSpPr>
        <p:spPr>
          <a:xfrm>
            <a:off x="8652045" y="1264358"/>
            <a:ext cx="2780700" cy="47892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g16230a65a9b_0_1441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g16230a65a9b_0_1441"/>
          <p:cNvSpPr txBox="1">
            <a:spLocks noGrp="1"/>
          </p:cNvSpPr>
          <p:nvPr>
            <p:ph type="body" idx="1"/>
          </p:nvPr>
        </p:nvSpPr>
        <p:spPr>
          <a:xfrm>
            <a:off x="249750" y="1204323"/>
            <a:ext cx="81426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482" name="Google Shape;482;g16230a65a9b_0_1441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3" name="Google Shape;483;g16230a65a9b_0_1441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g16230a65a9b_0_1441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5" name="Google Shape;485;g16230a65a9b_0_1441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6" name="Google Shape;486;g16230a65a9b_0_14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B">
  <p:cSld name="Portada B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2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3468142" y="1357154"/>
            <a:ext cx="5255712" cy="5500847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ctr" rotWithShape="0">
              <a:schemeClr val="dk1">
                <a:alpha val="23921"/>
              </a:schemeClr>
            </a:outerShdw>
          </a:effectLst>
        </p:spPr>
      </p:pic>
      <p:sp>
        <p:nvSpPr>
          <p:cNvPr id="47" name="Google Shape;47;p32"/>
          <p:cNvSpPr/>
          <p:nvPr/>
        </p:nvSpPr>
        <p:spPr>
          <a:xfrm>
            <a:off x="970844" y="3399341"/>
            <a:ext cx="10250312" cy="89034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32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7560523" cy="75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9" name="Google Shape;4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013" y="5862700"/>
            <a:ext cx="1974855" cy="75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56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2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7980" cy="319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ill Sans"/>
              <a:buNone/>
              <a:defRPr sz="44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y tres imágenes">
  <p:cSld name="Texto y tres imágenes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6230a65a9b_0_1457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9" name="Google Shape;489;g16230a65a9b_0_1457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90" name="Google Shape;490;g16230a65a9b_0_1457"/>
          <p:cNvSpPr/>
          <p:nvPr/>
        </p:nvSpPr>
        <p:spPr>
          <a:xfrm>
            <a:off x="492977" y="3932458"/>
            <a:ext cx="11061300" cy="233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1" name="Google Shape;491;g16230a65a9b_0_1457"/>
          <p:cNvSpPr>
            <a:spLocks noGrp="1"/>
          </p:cNvSpPr>
          <p:nvPr>
            <p:ph type="pic" idx="2"/>
          </p:nvPr>
        </p:nvSpPr>
        <p:spPr>
          <a:xfrm>
            <a:off x="603902" y="4059036"/>
            <a:ext cx="3490500" cy="21129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g16230a65a9b_0_1457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g16230a65a9b_0_1457"/>
          <p:cNvSpPr>
            <a:spLocks noGrp="1"/>
          </p:cNvSpPr>
          <p:nvPr>
            <p:ph type="pic" idx="3"/>
          </p:nvPr>
        </p:nvSpPr>
        <p:spPr>
          <a:xfrm>
            <a:off x="4259597" y="4036450"/>
            <a:ext cx="3490500" cy="21129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g16230a65a9b_0_1457"/>
          <p:cNvSpPr>
            <a:spLocks noGrp="1"/>
          </p:cNvSpPr>
          <p:nvPr>
            <p:ph type="pic" idx="4"/>
          </p:nvPr>
        </p:nvSpPr>
        <p:spPr>
          <a:xfrm>
            <a:off x="7918418" y="4036450"/>
            <a:ext cx="3490500" cy="21129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g16230a65a9b_0_1457"/>
          <p:cNvSpPr/>
          <p:nvPr/>
        </p:nvSpPr>
        <p:spPr>
          <a:xfrm>
            <a:off x="492978" y="3788668"/>
            <a:ext cx="5592300" cy="510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6" name="Google Shape;496;g16230a65a9b_0_1457"/>
          <p:cNvSpPr txBox="1">
            <a:spLocks noGrp="1"/>
          </p:cNvSpPr>
          <p:nvPr>
            <p:ph type="body" idx="1"/>
          </p:nvPr>
        </p:nvSpPr>
        <p:spPr>
          <a:xfrm>
            <a:off x="492977" y="1365873"/>
            <a:ext cx="11023800" cy="23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497" name="Google Shape;497;g16230a65a9b_0_1457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8" name="Google Shape;498;g16230a65a9b_0_1457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g16230a65a9b_0_1457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0" name="Google Shape;500;g16230a65a9b_0_1457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01" name="Google Shape;501;g16230a65a9b_0_14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volución, Tres objetos">
  <p:cSld name="Evolución, Tres objetos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230a65a9b_0_147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4" name="Google Shape;504;g16230a65a9b_0_147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05" name="Google Shape;505;g16230a65a9b_0_147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g16230a65a9b_0_1472"/>
          <p:cNvSpPr txBox="1">
            <a:spLocks noGrp="1"/>
          </p:cNvSpPr>
          <p:nvPr>
            <p:ph type="body" idx="1"/>
          </p:nvPr>
        </p:nvSpPr>
        <p:spPr>
          <a:xfrm>
            <a:off x="393316" y="2525080"/>
            <a:ext cx="3164400" cy="3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507" name="Google Shape;507;g16230a65a9b_0_1472"/>
          <p:cNvSpPr txBox="1">
            <a:spLocks noGrp="1"/>
          </p:cNvSpPr>
          <p:nvPr>
            <p:ph type="body" idx="2"/>
          </p:nvPr>
        </p:nvSpPr>
        <p:spPr>
          <a:xfrm>
            <a:off x="4372809" y="2525080"/>
            <a:ext cx="3164400" cy="3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508" name="Google Shape;508;g16230a65a9b_0_1472"/>
          <p:cNvSpPr txBox="1">
            <a:spLocks noGrp="1"/>
          </p:cNvSpPr>
          <p:nvPr>
            <p:ph type="body" idx="3"/>
          </p:nvPr>
        </p:nvSpPr>
        <p:spPr>
          <a:xfrm>
            <a:off x="8352305" y="2525080"/>
            <a:ext cx="3164400" cy="3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509" name="Google Shape;509;g16230a65a9b_0_1472"/>
          <p:cNvSpPr/>
          <p:nvPr/>
        </p:nvSpPr>
        <p:spPr>
          <a:xfrm rot="-1799883">
            <a:off x="3599004" y="3620835"/>
            <a:ext cx="732643" cy="2723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0" name="Google Shape;510;g16230a65a9b_0_1472"/>
          <p:cNvSpPr/>
          <p:nvPr/>
        </p:nvSpPr>
        <p:spPr>
          <a:xfrm rot="1799883">
            <a:off x="7637900" y="3621837"/>
            <a:ext cx="732643" cy="2723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1" name="Google Shape;511;g16230a65a9b_0_1472"/>
          <p:cNvSpPr txBox="1">
            <a:spLocks noGrp="1"/>
          </p:cNvSpPr>
          <p:nvPr>
            <p:ph type="body" idx="4"/>
          </p:nvPr>
        </p:nvSpPr>
        <p:spPr>
          <a:xfrm>
            <a:off x="1439337" y="1251653"/>
            <a:ext cx="100773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512" name="Google Shape;512;g16230a65a9b_0_1472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3" name="Google Shape;513;g16230a65a9b_0_1472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g16230a65a9b_0_1472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5" name="Google Shape;515;g16230a65a9b_0_1472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6" name="Google Shape;516;g16230a65a9b_0_14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tro imágenes">
  <p:cSld name="Cuatro imágenes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6230a65a9b_0_1487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9" name="Google Shape;519;g16230a65a9b_0_1487"/>
          <p:cNvSpPr/>
          <p:nvPr/>
        </p:nvSpPr>
        <p:spPr>
          <a:xfrm>
            <a:off x="1778451" y="561155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0" name="Google Shape;520;g16230a65a9b_0_1487"/>
          <p:cNvSpPr>
            <a:spLocks noGrp="1"/>
          </p:cNvSpPr>
          <p:nvPr>
            <p:ph type="pic" idx="2"/>
          </p:nvPr>
        </p:nvSpPr>
        <p:spPr>
          <a:xfrm>
            <a:off x="1924558" y="658586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g16230a65a9b_0_1487"/>
          <p:cNvSpPr/>
          <p:nvPr/>
        </p:nvSpPr>
        <p:spPr>
          <a:xfrm rot="-5400000" flipH="1">
            <a:off x="5764846" y="5062455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2" name="Google Shape;522;g16230a65a9b_0_1487"/>
          <p:cNvSpPr/>
          <p:nvPr/>
        </p:nvSpPr>
        <p:spPr>
          <a:xfrm rot="-5400000" flipH="1">
            <a:off x="5764846" y="1775073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3" name="Google Shape;523;g16230a65a9b_0_1487"/>
          <p:cNvSpPr/>
          <p:nvPr/>
        </p:nvSpPr>
        <p:spPr>
          <a:xfrm flipH="1">
            <a:off x="3040722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4" name="Google Shape;524;g16230a65a9b_0_1487"/>
          <p:cNvSpPr/>
          <p:nvPr/>
        </p:nvSpPr>
        <p:spPr>
          <a:xfrm flipH="1">
            <a:off x="8039098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5" name="Google Shape;525;g16230a65a9b_0_1487"/>
          <p:cNvSpPr txBox="1">
            <a:spLocks noGrp="1"/>
          </p:cNvSpPr>
          <p:nvPr>
            <p:ph type="body" idx="1"/>
          </p:nvPr>
        </p:nvSpPr>
        <p:spPr>
          <a:xfrm>
            <a:off x="1778452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g16230a65a9b_0_1487"/>
          <p:cNvSpPr/>
          <p:nvPr/>
        </p:nvSpPr>
        <p:spPr>
          <a:xfrm>
            <a:off x="6864885" y="556815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7" name="Google Shape;527;g16230a65a9b_0_1487"/>
          <p:cNvSpPr>
            <a:spLocks noGrp="1"/>
          </p:cNvSpPr>
          <p:nvPr>
            <p:ph type="pic" idx="3"/>
          </p:nvPr>
        </p:nvSpPr>
        <p:spPr>
          <a:xfrm>
            <a:off x="7010991" y="654243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g16230a65a9b_0_1487"/>
          <p:cNvSpPr/>
          <p:nvPr/>
        </p:nvSpPr>
        <p:spPr>
          <a:xfrm>
            <a:off x="6864885" y="3651214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9" name="Google Shape;529;g16230a65a9b_0_1487"/>
          <p:cNvSpPr>
            <a:spLocks noGrp="1"/>
          </p:cNvSpPr>
          <p:nvPr>
            <p:ph type="pic" idx="4"/>
          </p:nvPr>
        </p:nvSpPr>
        <p:spPr>
          <a:xfrm>
            <a:off x="7010991" y="3748642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g16230a65a9b_0_1487"/>
          <p:cNvSpPr/>
          <p:nvPr/>
        </p:nvSpPr>
        <p:spPr>
          <a:xfrm>
            <a:off x="1778451" y="3671693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1" name="Google Shape;531;g16230a65a9b_0_1487"/>
          <p:cNvSpPr>
            <a:spLocks noGrp="1"/>
          </p:cNvSpPr>
          <p:nvPr>
            <p:ph type="pic" idx="5"/>
          </p:nvPr>
        </p:nvSpPr>
        <p:spPr>
          <a:xfrm>
            <a:off x="1924558" y="3769121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g16230a65a9b_0_1487"/>
          <p:cNvSpPr txBox="1">
            <a:spLocks noGrp="1"/>
          </p:cNvSpPr>
          <p:nvPr>
            <p:ph type="body" idx="6"/>
          </p:nvPr>
        </p:nvSpPr>
        <p:spPr>
          <a:xfrm>
            <a:off x="6879437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g16230a65a9b_0_1487"/>
          <p:cNvSpPr txBox="1">
            <a:spLocks noGrp="1"/>
          </p:cNvSpPr>
          <p:nvPr>
            <p:ph type="body" idx="7"/>
          </p:nvPr>
        </p:nvSpPr>
        <p:spPr>
          <a:xfrm>
            <a:off x="1778452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g16230a65a9b_0_1487"/>
          <p:cNvSpPr txBox="1">
            <a:spLocks noGrp="1"/>
          </p:cNvSpPr>
          <p:nvPr>
            <p:ph type="body" idx="8"/>
          </p:nvPr>
        </p:nvSpPr>
        <p:spPr>
          <a:xfrm>
            <a:off x="6879437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5" name="Google Shape;535;g16230a65a9b_0_1487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36" name="Google Shape;536;g16230a65a9b_0_1487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g16230a65a9b_0_1487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8" name="Google Shape;538;g16230a65a9b_0_1487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9" name="Google Shape;539;g16230a65a9b_0_1487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0" name="Google Shape;540;g16230a65a9b_0_1487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1" name="Google Shape;541;g16230a65a9b_0_14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objetos con título">
  <p:cSld name="4 objetos con título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6230a65a9b_0_151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4" name="Google Shape;544;g16230a65a9b_0_1512"/>
          <p:cNvSpPr/>
          <p:nvPr/>
        </p:nvSpPr>
        <p:spPr>
          <a:xfrm rot="-5400000" flipH="1">
            <a:off x="5764846" y="5062455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5" name="Google Shape;545;g16230a65a9b_0_1512"/>
          <p:cNvSpPr/>
          <p:nvPr/>
        </p:nvSpPr>
        <p:spPr>
          <a:xfrm rot="-5400000" flipH="1">
            <a:off x="5764846" y="1775073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6" name="Google Shape;546;g16230a65a9b_0_1512"/>
          <p:cNvSpPr/>
          <p:nvPr/>
        </p:nvSpPr>
        <p:spPr>
          <a:xfrm flipH="1">
            <a:off x="3040722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7" name="Google Shape;547;g16230a65a9b_0_1512"/>
          <p:cNvSpPr/>
          <p:nvPr/>
        </p:nvSpPr>
        <p:spPr>
          <a:xfrm flipH="1">
            <a:off x="8039098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8" name="Google Shape;548;g16230a65a9b_0_1512"/>
          <p:cNvSpPr txBox="1">
            <a:spLocks noGrp="1"/>
          </p:cNvSpPr>
          <p:nvPr>
            <p:ph type="body" idx="1"/>
          </p:nvPr>
        </p:nvSpPr>
        <p:spPr>
          <a:xfrm>
            <a:off x="1778452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g16230a65a9b_0_1512"/>
          <p:cNvSpPr txBox="1">
            <a:spLocks noGrp="1"/>
          </p:cNvSpPr>
          <p:nvPr>
            <p:ph type="body" idx="2"/>
          </p:nvPr>
        </p:nvSpPr>
        <p:spPr>
          <a:xfrm>
            <a:off x="6879437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g16230a65a9b_0_1512"/>
          <p:cNvSpPr txBox="1">
            <a:spLocks noGrp="1"/>
          </p:cNvSpPr>
          <p:nvPr>
            <p:ph type="body" idx="3"/>
          </p:nvPr>
        </p:nvSpPr>
        <p:spPr>
          <a:xfrm>
            <a:off x="1778452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g16230a65a9b_0_1512"/>
          <p:cNvSpPr txBox="1">
            <a:spLocks noGrp="1"/>
          </p:cNvSpPr>
          <p:nvPr>
            <p:ph type="body" idx="4"/>
          </p:nvPr>
        </p:nvSpPr>
        <p:spPr>
          <a:xfrm>
            <a:off x="6879437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g16230a65a9b_0_151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53" name="Google Shape;553;g16230a65a9b_0_151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g16230a65a9b_0_1512"/>
          <p:cNvSpPr txBox="1">
            <a:spLocks noGrp="1"/>
          </p:cNvSpPr>
          <p:nvPr>
            <p:ph type="body" idx="5"/>
          </p:nvPr>
        </p:nvSpPr>
        <p:spPr>
          <a:xfrm>
            <a:off x="1926938" y="654243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555" name="Google Shape;555;g16230a65a9b_0_1512"/>
          <p:cNvSpPr txBox="1">
            <a:spLocks noGrp="1"/>
          </p:cNvSpPr>
          <p:nvPr>
            <p:ph type="body" idx="6"/>
          </p:nvPr>
        </p:nvSpPr>
        <p:spPr>
          <a:xfrm>
            <a:off x="7010993" y="648308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556" name="Google Shape;556;g16230a65a9b_0_1512"/>
          <p:cNvSpPr txBox="1">
            <a:spLocks noGrp="1"/>
          </p:cNvSpPr>
          <p:nvPr>
            <p:ph type="body" idx="7"/>
          </p:nvPr>
        </p:nvSpPr>
        <p:spPr>
          <a:xfrm>
            <a:off x="1933850" y="3769121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557" name="Google Shape;557;g16230a65a9b_0_1512"/>
          <p:cNvSpPr txBox="1">
            <a:spLocks noGrp="1"/>
          </p:cNvSpPr>
          <p:nvPr>
            <p:ph type="body" idx="8"/>
          </p:nvPr>
        </p:nvSpPr>
        <p:spPr>
          <a:xfrm>
            <a:off x="7019518" y="3748642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558" name="Google Shape;558;g16230a65a9b_0_1512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9" name="Google Shape;559;g16230a65a9b_0_1512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0" name="Google Shape;560;g16230a65a9b_0_1512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1" name="Google Shape;561;g16230a65a9b_0_1512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62" name="Google Shape;562;g16230a65a9b_0_15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A">
  <p:cSld name="Contraportada A">
    <p:bg>
      <p:bgPr>
        <a:solidFill>
          <a:srgbClr val="262626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16230a65a9b_0_15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8143" y="1357152"/>
            <a:ext cx="5255713" cy="550084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dk1">
                <a:alpha val="32156"/>
              </a:schemeClr>
            </a:outerShdw>
          </a:effectLst>
        </p:spPr>
      </p:pic>
      <p:pic>
        <p:nvPicPr>
          <p:cNvPr id="565" name="Google Shape;565;g16230a65a9b_0_1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16230a65a9b_0_1533"/>
          <p:cNvSpPr/>
          <p:nvPr/>
        </p:nvSpPr>
        <p:spPr>
          <a:xfrm>
            <a:off x="970844" y="5648327"/>
            <a:ext cx="10250400" cy="48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B">
  <p:cSld name="Contraportada B">
    <p:bg>
      <p:bgPr>
        <a:solidFill>
          <a:schemeClr val="lt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g16230a65a9b_0_1537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3468143" y="1357154"/>
            <a:ext cx="5255713" cy="5500846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ctr" rotWithShape="0">
              <a:schemeClr val="dk1">
                <a:alpha val="24313"/>
              </a:schemeClr>
            </a:outerShdw>
          </a:effectLst>
        </p:spPr>
      </p:pic>
      <p:pic>
        <p:nvPicPr>
          <p:cNvPr id="569" name="Google Shape;569;g16230a65a9b_0_15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013" y="5862700"/>
            <a:ext cx="1974855" cy="753533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6230a65a9b_0_1537"/>
          <p:cNvSpPr/>
          <p:nvPr/>
        </p:nvSpPr>
        <p:spPr>
          <a:xfrm>
            <a:off x="970844" y="5648327"/>
            <a:ext cx="10250400" cy="48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C">
  <p:cSld name="Contraportada C">
    <p:bg>
      <p:bgPr>
        <a:solidFill>
          <a:srgbClr val="CB0017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6230a65a9b_0_1541"/>
          <p:cNvSpPr/>
          <p:nvPr/>
        </p:nvSpPr>
        <p:spPr>
          <a:xfrm>
            <a:off x="-550494" y="5342880"/>
            <a:ext cx="8539500" cy="83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3" name="Google Shape;573;g16230a65a9b_0_1541"/>
          <p:cNvSpPr/>
          <p:nvPr/>
        </p:nvSpPr>
        <p:spPr>
          <a:xfrm>
            <a:off x="-5394253" y="5524750"/>
            <a:ext cx="8212500" cy="83700"/>
          </a:xfrm>
          <a:prstGeom prst="rect">
            <a:avLst/>
          </a:prstGeom>
          <a:solidFill>
            <a:srgbClr val="262626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74" name="Google Shape;574;g16230a65a9b_0_15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A">
  <p:cSld name="Portada A">
    <p:bg>
      <p:bgPr>
        <a:solidFill>
          <a:srgbClr val="262626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g162ab669b67_0_12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8143" y="1357152"/>
            <a:ext cx="5255713" cy="550084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dk1">
                <a:alpha val="32550"/>
              </a:schemeClr>
            </a:outerShdw>
          </a:effectLst>
        </p:spPr>
      </p:pic>
      <p:sp>
        <p:nvSpPr>
          <p:cNvPr id="583" name="Google Shape;583;g162ab669b67_0_1289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80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g162ab669b67_0_1289"/>
          <p:cNvSpPr/>
          <p:nvPr/>
        </p:nvSpPr>
        <p:spPr>
          <a:xfrm>
            <a:off x="970844" y="3399341"/>
            <a:ext cx="10250400" cy="891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5" name="Google Shape;585;g162ab669b67_0_1289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756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586" name="Google Shape;586;g162ab669b67_0_1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162ab669b67_0_1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56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ntroducción_A">
  <p:cSld name="2_Introducción_A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62ab669b67_0_1296"/>
          <p:cNvSpPr txBox="1">
            <a:spLocks noGrp="1"/>
          </p:cNvSpPr>
          <p:nvPr>
            <p:ph type="body" idx="1"/>
          </p:nvPr>
        </p:nvSpPr>
        <p:spPr>
          <a:xfrm>
            <a:off x="1574456" y="2073939"/>
            <a:ext cx="9942300" cy="4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590" name="Google Shape;590;g162ab669b67_0_1296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1" name="Google Shape;591;g162ab669b67_0_1296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92" name="Google Shape;592;g162ab669b67_0_1296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g162ab669b67_0_1296"/>
          <p:cNvSpPr/>
          <p:nvPr/>
        </p:nvSpPr>
        <p:spPr>
          <a:xfrm rot="5400000">
            <a:off x="8991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4" name="Google Shape;594;g162ab669b67_0_1296"/>
          <p:cNvSpPr txBox="1">
            <a:spLocks noGrp="1"/>
          </p:cNvSpPr>
          <p:nvPr>
            <p:ph type="body" idx="2"/>
          </p:nvPr>
        </p:nvSpPr>
        <p:spPr>
          <a:xfrm>
            <a:off x="1574800" y="1111251"/>
            <a:ext cx="99420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595" name="Google Shape;595;g162ab669b67_0_1296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6" name="Google Shape;596;g162ab669b67_0_1296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g162ab669b67_0_1296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8" name="Google Shape;598;g162ab669b67_0_1296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99" name="Google Shape;599;g162ab669b67_0_12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ción_A">
  <p:cSld name="1_Introducción_A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62ab669b67_0_1308"/>
          <p:cNvSpPr txBox="1">
            <a:spLocks noGrp="1"/>
          </p:cNvSpPr>
          <p:nvPr>
            <p:ph type="body" idx="1"/>
          </p:nvPr>
        </p:nvSpPr>
        <p:spPr>
          <a:xfrm>
            <a:off x="1574456" y="1159729"/>
            <a:ext cx="9942300" cy="5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02" name="Google Shape;602;g162ab669b67_0_1308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3" name="Google Shape;603;g162ab669b67_0_130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04" name="Google Shape;604;g162ab669b67_0_130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g162ab669b67_0_1308"/>
          <p:cNvSpPr/>
          <p:nvPr/>
        </p:nvSpPr>
        <p:spPr>
          <a:xfrm rot="5400000">
            <a:off x="8991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6" name="Google Shape;606;g162ab669b67_0_1308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7" name="Google Shape;607;g162ab669b67_0_1308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g162ab669b67_0_1308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9" name="Google Shape;609;g162ab669b67_0_1308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0" name="Google Shape;610;g162ab669b67_0_13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C">
  <p:cSld name="Portada C">
    <p:bg>
      <p:bgPr>
        <a:solidFill>
          <a:srgbClr val="CB0017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subTitle" idx="1"/>
          </p:nvPr>
        </p:nvSpPr>
        <p:spPr>
          <a:xfrm>
            <a:off x="537572" y="4631845"/>
            <a:ext cx="7560523" cy="75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205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3"/>
          <p:cNvSpPr/>
          <p:nvPr/>
        </p:nvSpPr>
        <p:spPr>
          <a:xfrm>
            <a:off x="0" y="4563515"/>
            <a:ext cx="7989051" cy="83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33"/>
          <p:cNvSpPr/>
          <p:nvPr/>
        </p:nvSpPr>
        <p:spPr>
          <a:xfrm>
            <a:off x="-1" y="4745385"/>
            <a:ext cx="2818249" cy="835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33"/>
          <p:cNvSpPr txBox="1">
            <a:spLocks noGrp="1"/>
          </p:cNvSpPr>
          <p:nvPr>
            <p:ph type="ctrTitle"/>
          </p:nvPr>
        </p:nvSpPr>
        <p:spPr>
          <a:xfrm>
            <a:off x="537573" y="1325722"/>
            <a:ext cx="9137980" cy="319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B">
  <p:cSld name="Portada B">
    <p:bg>
      <p:bgPr>
        <a:solidFill>
          <a:schemeClr val="lt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162ab669b67_0_1319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3468142" y="1357154"/>
            <a:ext cx="5255713" cy="5500846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ctr" rotWithShape="0">
              <a:schemeClr val="dk1">
                <a:alpha val="24310"/>
              </a:schemeClr>
            </a:outerShdw>
          </a:effectLst>
        </p:spPr>
      </p:pic>
      <p:sp>
        <p:nvSpPr>
          <p:cNvPr id="613" name="Google Shape;613;g162ab669b67_0_1319"/>
          <p:cNvSpPr/>
          <p:nvPr/>
        </p:nvSpPr>
        <p:spPr>
          <a:xfrm>
            <a:off x="970844" y="3399341"/>
            <a:ext cx="10250400" cy="891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4" name="Google Shape;614;g162ab669b67_0_1319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756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15" name="Google Shape;615;g162ab669b67_0_1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013" y="5862700"/>
            <a:ext cx="1974855" cy="75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62ab669b67_0_13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0456" y="206152"/>
            <a:ext cx="2103438" cy="2103438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162ab669b67_0_1319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80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ill Sans"/>
              <a:buNone/>
              <a:defRPr sz="44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C">
  <p:cSld name="Portada C">
    <p:bg>
      <p:bgPr>
        <a:solidFill>
          <a:srgbClr val="CB0017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62ab669b67_0_1326"/>
          <p:cNvSpPr txBox="1">
            <a:spLocks noGrp="1"/>
          </p:cNvSpPr>
          <p:nvPr>
            <p:ph type="subTitle" idx="1"/>
          </p:nvPr>
        </p:nvSpPr>
        <p:spPr>
          <a:xfrm>
            <a:off x="537572" y="4631845"/>
            <a:ext cx="7560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lnSpc>
                <a:spcPct val="1205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g162ab669b67_0_1326"/>
          <p:cNvSpPr/>
          <p:nvPr/>
        </p:nvSpPr>
        <p:spPr>
          <a:xfrm>
            <a:off x="0" y="4563515"/>
            <a:ext cx="7989000" cy="8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1" name="Google Shape;621;g162ab669b67_0_1326"/>
          <p:cNvSpPr/>
          <p:nvPr/>
        </p:nvSpPr>
        <p:spPr>
          <a:xfrm>
            <a:off x="-1" y="4745385"/>
            <a:ext cx="2818200" cy="83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2" name="Google Shape;622;g162ab669b67_0_1326"/>
          <p:cNvSpPr txBox="1">
            <a:spLocks noGrp="1"/>
          </p:cNvSpPr>
          <p:nvPr>
            <p:ph type="ctrTitle"/>
          </p:nvPr>
        </p:nvSpPr>
        <p:spPr>
          <a:xfrm>
            <a:off x="537573" y="1325722"/>
            <a:ext cx="91380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2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g162ab669b67_0_13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n y texto explicativo">
  <p:cSld name="1_Imagen y texto explicativo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62ab669b67_0_133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6" name="Google Shape;626;g162ab669b67_0_133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27" name="Google Shape;627;g162ab669b67_0_133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g162ab669b67_0_1332"/>
          <p:cNvSpPr txBox="1">
            <a:spLocks noGrp="1"/>
          </p:cNvSpPr>
          <p:nvPr>
            <p:ph type="body" idx="1"/>
          </p:nvPr>
        </p:nvSpPr>
        <p:spPr>
          <a:xfrm>
            <a:off x="1684839" y="259883"/>
            <a:ext cx="9708300" cy="6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29" name="Google Shape;629;g162ab669b67_0_1332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0" name="Google Shape;630;g162ab669b67_0_1332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1" name="Google Shape;631;g162ab669b67_0_1332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2" name="Google Shape;632;g162ab669b67_0_1332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3" name="Google Shape;633;g162ab669b67_0_13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ción_A">
  <p:cSld name="Introducción_A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62ab669b67_0_1342"/>
          <p:cNvSpPr txBox="1">
            <a:spLocks noGrp="1"/>
          </p:cNvSpPr>
          <p:nvPr>
            <p:ph type="body" idx="1"/>
          </p:nvPr>
        </p:nvSpPr>
        <p:spPr>
          <a:xfrm>
            <a:off x="1301984" y="2344596"/>
            <a:ext cx="9831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36" name="Google Shape;636;g162ab669b67_0_134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7" name="Google Shape;637;g162ab669b67_0_134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38" name="Google Shape;638;g162ab669b67_0_134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g162ab669b67_0_1342"/>
          <p:cNvSpPr/>
          <p:nvPr/>
        </p:nvSpPr>
        <p:spPr>
          <a:xfrm rot="10800000" flipH="1">
            <a:off x="7106195" y="3711635"/>
            <a:ext cx="40176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0" name="Google Shape;640;g162ab669b67_0_1342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1" name="Google Shape;641;g162ab669b67_0_1342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g162ab669b67_0_1342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3" name="Google Shape;643;g162ab669b67_0_1342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44" name="Google Shape;644;g162ab669b67_0_13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ítulo y texto">
  <p:cSld name="Subtítulo y texto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62ab669b67_0_1353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7" name="Google Shape;647;g162ab669b67_0_1353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48" name="Google Shape;648;g162ab669b67_0_1353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g162ab669b67_0_1353"/>
          <p:cNvSpPr/>
          <p:nvPr/>
        </p:nvSpPr>
        <p:spPr>
          <a:xfrm>
            <a:off x="1676400" y="1307940"/>
            <a:ext cx="4639500" cy="724500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0" name="Google Shape;650;g162ab669b67_0_1353"/>
          <p:cNvSpPr txBox="1">
            <a:spLocks noGrp="1"/>
          </p:cNvSpPr>
          <p:nvPr>
            <p:ph type="body" idx="1"/>
          </p:nvPr>
        </p:nvSpPr>
        <p:spPr>
          <a:xfrm>
            <a:off x="1699063" y="2073938"/>
            <a:ext cx="10050900" cy="4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51" name="Google Shape;651;g162ab669b67_0_1353"/>
          <p:cNvSpPr txBox="1">
            <a:spLocks noGrp="1"/>
          </p:cNvSpPr>
          <p:nvPr>
            <p:ph type="body" idx="2"/>
          </p:nvPr>
        </p:nvSpPr>
        <p:spPr>
          <a:xfrm>
            <a:off x="1748492" y="1355447"/>
            <a:ext cx="44628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52" name="Google Shape;652;g162ab669b67_0_1353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3" name="Google Shape;653;g162ab669b67_0_1353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g162ab669b67_0_1353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5" name="Google Shape;655;g162ab669b67_0_1353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56" name="Google Shape;656;g162ab669b67_0_13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rada de sección">
  <p:cSld name="Entrada de sección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62ab669b67_0_1365"/>
          <p:cNvSpPr/>
          <p:nvPr/>
        </p:nvSpPr>
        <p:spPr>
          <a:xfrm>
            <a:off x="6488954" y="1291801"/>
            <a:ext cx="4302600" cy="782100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9" name="Google Shape;659;g162ab669b67_0_1365"/>
          <p:cNvSpPr/>
          <p:nvPr/>
        </p:nvSpPr>
        <p:spPr>
          <a:xfrm>
            <a:off x="270436" y="497391"/>
            <a:ext cx="6218400" cy="622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0" name="Google Shape;660;g162ab669b67_0_1365"/>
          <p:cNvSpPr>
            <a:spLocks noGrp="1"/>
          </p:cNvSpPr>
          <p:nvPr>
            <p:ph type="pic" idx="2"/>
          </p:nvPr>
        </p:nvSpPr>
        <p:spPr>
          <a:xfrm>
            <a:off x="481659" y="1114501"/>
            <a:ext cx="5755500" cy="5455500"/>
          </a:xfrm>
          <a:prstGeom prst="rect">
            <a:avLst/>
          </a:prstGeom>
          <a:noFill/>
          <a:ln>
            <a:noFill/>
          </a:ln>
        </p:spPr>
      </p:sp>
      <p:pic>
        <p:nvPicPr>
          <p:cNvPr id="661" name="Google Shape;661;g162ab669b67_0_1365"/>
          <p:cNvPicPr preferRelativeResize="0"/>
          <p:nvPr/>
        </p:nvPicPr>
        <p:blipFill rotWithShape="1">
          <a:blip r:embed="rId2">
            <a:alphaModFix/>
          </a:blip>
          <a:srcRect l="7213" r="7213"/>
          <a:stretch/>
        </p:blipFill>
        <p:spPr>
          <a:xfrm>
            <a:off x="-3641776" y="-5385313"/>
            <a:ext cx="5223191" cy="475042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162ab669b67_0_1365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3" name="Google Shape;663;g162ab669b67_0_1365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64" name="Google Shape;664;g162ab669b67_0_1365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g162ab669b67_0_1365"/>
          <p:cNvSpPr/>
          <p:nvPr/>
        </p:nvSpPr>
        <p:spPr>
          <a:xfrm>
            <a:off x="2705102" y="3"/>
            <a:ext cx="88116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6" name="Google Shape;666;g162ab669b67_0_1365"/>
          <p:cNvSpPr txBox="1">
            <a:spLocks noGrp="1"/>
          </p:cNvSpPr>
          <p:nvPr>
            <p:ph type="title"/>
          </p:nvPr>
        </p:nvSpPr>
        <p:spPr>
          <a:xfrm>
            <a:off x="3257552" y="55759"/>
            <a:ext cx="71280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g162ab669b67_0_1365"/>
          <p:cNvSpPr/>
          <p:nvPr/>
        </p:nvSpPr>
        <p:spPr>
          <a:xfrm rot="5400000">
            <a:off x="11044902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8" name="Google Shape;668;g162ab669b67_0_1365"/>
          <p:cNvSpPr/>
          <p:nvPr/>
        </p:nvSpPr>
        <p:spPr>
          <a:xfrm rot="5400000">
            <a:off x="10264424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9" name="Google Shape;669;g162ab669b67_0_1365"/>
          <p:cNvSpPr txBox="1">
            <a:spLocks noGrp="1"/>
          </p:cNvSpPr>
          <p:nvPr>
            <p:ph type="body" idx="1"/>
          </p:nvPr>
        </p:nvSpPr>
        <p:spPr>
          <a:xfrm>
            <a:off x="6740179" y="2221562"/>
            <a:ext cx="4831500" cy="3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70" name="Google Shape;670;g162ab669b67_0_1365"/>
          <p:cNvSpPr txBox="1">
            <a:spLocks noGrp="1"/>
          </p:cNvSpPr>
          <p:nvPr>
            <p:ph type="body" idx="3"/>
          </p:nvPr>
        </p:nvSpPr>
        <p:spPr>
          <a:xfrm>
            <a:off x="6554855" y="1372023"/>
            <a:ext cx="415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pic>
        <p:nvPicPr>
          <p:cNvPr id="671" name="Google Shape;671;g162ab669b67_0_13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6494" y="20872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texto explicativo">
  <p:cSld name="Imagen y texto explicativo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62ab669b67_0_1380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4" name="Google Shape;674;g162ab669b67_0_1380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75" name="Google Shape;675;g162ab669b67_0_1380"/>
          <p:cNvSpPr/>
          <p:nvPr/>
        </p:nvSpPr>
        <p:spPr>
          <a:xfrm>
            <a:off x="6108101" y="815647"/>
            <a:ext cx="5463600" cy="553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6" name="Google Shape;676;g162ab669b67_0_1380"/>
          <p:cNvSpPr>
            <a:spLocks noGrp="1"/>
          </p:cNvSpPr>
          <p:nvPr>
            <p:ph type="pic" idx="2"/>
          </p:nvPr>
        </p:nvSpPr>
        <p:spPr>
          <a:xfrm>
            <a:off x="6222412" y="883253"/>
            <a:ext cx="5255100" cy="54132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g162ab669b67_0_1380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g162ab669b67_0_1380"/>
          <p:cNvSpPr txBox="1">
            <a:spLocks noGrp="1"/>
          </p:cNvSpPr>
          <p:nvPr>
            <p:ph type="body" idx="1"/>
          </p:nvPr>
        </p:nvSpPr>
        <p:spPr>
          <a:xfrm>
            <a:off x="1684839" y="3430509"/>
            <a:ext cx="4245000" cy="29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79" name="Google Shape;679;g162ab669b67_0_1380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0" name="Google Shape;680;g162ab669b67_0_1380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1" name="Google Shape;681;g162ab669b67_0_1380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2" name="Google Shape;682;g162ab669b67_0_1380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83" name="Google Shape;683;g162ab669b67_0_13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texto">
  <p:cSld name="Imagen y texto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62ab669b67_0_139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6" name="Google Shape;686;g162ab669b67_0_139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87" name="Google Shape;687;g162ab669b67_0_1392"/>
          <p:cNvSpPr/>
          <p:nvPr/>
        </p:nvSpPr>
        <p:spPr>
          <a:xfrm>
            <a:off x="2684178" y="1179394"/>
            <a:ext cx="7169400" cy="28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8" name="Google Shape;688;g162ab669b67_0_1392"/>
          <p:cNvSpPr>
            <a:spLocks noGrp="1"/>
          </p:cNvSpPr>
          <p:nvPr>
            <p:ph type="pic" idx="2"/>
          </p:nvPr>
        </p:nvSpPr>
        <p:spPr>
          <a:xfrm>
            <a:off x="2838137" y="1247000"/>
            <a:ext cx="6896100" cy="26373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g162ab669b67_0_139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g162ab669b67_0_1392"/>
          <p:cNvSpPr txBox="1">
            <a:spLocks noGrp="1"/>
          </p:cNvSpPr>
          <p:nvPr>
            <p:ph type="body" idx="1"/>
          </p:nvPr>
        </p:nvSpPr>
        <p:spPr>
          <a:xfrm>
            <a:off x="713112" y="4172723"/>
            <a:ext cx="11030100" cy="2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91" name="Google Shape;691;g162ab669b67_0_1392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2" name="Google Shape;692;g162ab669b67_0_1392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g162ab669b67_0_1392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4" name="Google Shape;694;g162ab669b67_0_1392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95" name="Google Shape;695;g162ab669b67_0_13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pie de foto">
  <p:cSld name="Imagen y pie de foto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62ab669b67_0_1404"/>
          <p:cNvSpPr/>
          <p:nvPr/>
        </p:nvSpPr>
        <p:spPr>
          <a:xfrm>
            <a:off x="1649403" y="379562"/>
            <a:ext cx="8916900" cy="540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8" name="Google Shape;698;g162ab669b67_0_1404"/>
          <p:cNvSpPr/>
          <p:nvPr/>
        </p:nvSpPr>
        <p:spPr>
          <a:xfrm>
            <a:off x="5825067" y="4277349"/>
            <a:ext cx="5746500" cy="21882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9" name="Google Shape;699;g162ab669b67_0_1404"/>
          <p:cNvSpPr>
            <a:spLocks noGrp="1"/>
          </p:cNvSpPr>
          <p:nvPr>
            <p:ph type="pic" idx="2"/>
          </p:nvPr>
        </p:nvSpPr>
        <p:spPr>
          <a:xfrm>
            <a:off x="1856849" y="440510"/>
            <a:ext cx="8487900" cy="3775800"/>
          </a:xfrm>
          <a:prstGeom prst="rect">
            <a:avLst/>
          </a:prstGeom>
          <a:noFill/>
          <a:ln>
            <a:noFill/>
          </a:ln>
        </p:spPr>
      </p:sp>
      <p:sp>
        <p:nvSpPr>
          <p:cNvPr id="700" name="Google Shape;700;g162ab669b67_0_1404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1" name="Google Shape;701;g162ab669b67_0_1404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02" name="Google Shape;702;g162ab669b67_0_1404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g162ab669b67_0_1404"/>
          <p:cNvSpPr txBox="1">
            <a:spLocks noGrp="1"/>
          </p:cNvSpPr>
          <p:nvPr>
            <p:ph type="body" idx="1"/>
          </p:nvPr>
        </p:nvSpPr>
        <p:spPr>
          <a:xfrm>
            <a:off x="5994407" y="4403998"/>
            <a:ext cx="5424900" cy="19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04" name="Google Shape;704;g162ab669b67_0_1404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5" name="Google Shape;705;g162ab669b67_0_1404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6" name="Google Shape;706;g162ab669b67_0_1404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7" name="Google Shape;707;g162ab669b67_0_1404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08" name="Google Shape;708;g162ab669b67_0_14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imágenes y dos textos">
  <p:cSld name="Dos imágenes y dos textos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62ab669b67_0_1417"/>
          <p:cNvSpPr/>
          <p:nvPr/>
        </p:nvSpPr>
        <p:spPr>
          <a:xfrm>
            <a:off x="6760336" y="3629887"/>
            <a:ext cx="4817100" cy="28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1" name="Google Shape;711;g162ab669b67_0_1417"/>
          <p:cNvSpPr>
            <a:spLocks noGrp="1"/>
          </p:cNvSpPr>
          <p:nvPr>
            <p:ph type="pic" idx="2"/>
          </p:nvPr>
        </p:nvSpPr>
        <p:spPr>
          <a:xfrm>
            <a:off x="6849248" y="3690836"/>
            <a:ext cx="4633500" cy="2774700"/>
          </a:xfrm>
          <a:prstGeom prst="rect">
            <a:avLst/>
          </a:prstGeom>
          <a:noFill/>
          <a:ln>
            <a:noFill/>
          </a:ln>
        </p:spPr>
      </p:sp>
      <p:sp>
        <p:nvSpPr>
          <p:cNvPr id="712" name="Google Shape;712;g162ab669b67_0_1417"/>
          <p:cNvSpPr/>
          <p:nvPr/>
        </p:nvSpPr>
        <p:spPr>
          <a:xfrm>
            <a:off x="1637733" y="3404089"/>
            <a:ext cx="9933900" cy="510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3" name="Google Shape;713;g162ab669b67_0_1417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g162ab669b67_0_1417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5" name="Google Shape;715;g162ab669b67_0_1417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16" name="Google Shape;716;g162ab669b67_0_1417"/>
          <p:cNvSpPr/>
          <p:nvPr/>
        </p:nvSpPr>
        <p:spPr>
          <a:xfrm>
            <a:off x="1649403" y="379563"/>
            <a:ext cx="4311000" cy="28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7" name="Google Shape;717;g162ab669b67_0_1417"/>
          <p:cNvSpPr>
            <a:spLocks noGrp="1"/>
          </p:cNvSpPr>
          <p:nvPr>
            <p:ph type="pic" idx="3"/>
          </p:nvPr>
        </p:nvSpPr>
        <p:spPr>
          <a:xfrm>
            <a:off x="1738318" y="440511"/>
            <a:ext cx="4103700" cy="2774700"/>
          </a:xfrm>
          <a:prstGeom prst="rect">
            <a:avLst/>
          </a:prstGeom>
          <a:noFill/>
          <a:ln>
            <a:noFill/>
          </a:ln>
        </p:spPr>
      </p:sp>
      <p:sp>
        <p:nvSpPr>
          <p:cNvPr id="718" name="Google Shape;718;g162ab669b67_0_1417"/>
          <p:cNvSpPr txBox="1">
            <a:spLocks noGrp="1"/>
          </p:cNvSpPr>
          <p:nvPr>
            <p:ph type="body" idx="1"/>
          </p:nvPr>
        </p:nvSpPr>
        <p:spPr>
          <a:xfrm>
            <a:off x="6146802" y="379556"/>
            <a:ext cx="54249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19" name="Google Shape;719;g162ab669b67_0_1417"/>
          <p:cNvSpPr txBox="1">
            <a:spLocks noGrp="1"/>
          </p:cNvSpPr>
          <p:nvPr>
            <p:ph type="body" idx="4"/>
          </p:nvPr>
        </p:nvSpPr>
        <p:spPr>
          <a:xfrm>
            <a:off x="1649404" y="3643787"/>
            <a:ext cx="47649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20" name="Google Shape;720;g162ab669b67_0_1417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1" name="Google Shape;721;g162ab669b67_0_1417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2" name="Google Shape;722;g162ab669b67_0_1417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3" name="Google Shape;723;g162ab669b67_0_1417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g162ab669b67_0_14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n y texto explicativo">
  <p:cSld name="1_Imagen y texto explicativ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1"/>
          </p:nvPr>
        </p:nvSpPr>
        <p:spPr>
          <a:xfrm>
            <a:off x="1684839" y="259883"/>
            <a:ext cx="9708357" cy="608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/>
          <p:nvPr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34"/>
          <p:cNvSpPr/>
          <p:nvPr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34"/>
          <p:cNvSpPr/>
          <p:nvPr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 rot="-5400000">
            <a:off x="-2070893" y="2226192"/>
            <a:ext cx="5430816" cy="122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imágenes y pie de foto">
  <p:cSld name="Dos imágenes y pie de foto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62ab669b67_0_1433"/>
          <p:cNvSpPr/>
          <p:nvPr/>
        </p:nvSpPr>
        <p:spPr>
          <a:xfrm>
            <a:off x="2094535" y="561155"/>
            <a:ext cx="4569000" cy="51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7" name="Google Shape;727;g162ab669b67_0_1433"/>
          <p:cNvSpPr txBox="1">
            <a:spLocks noGrp="1"/>
          </p:cNvSpPr>
          <p:nvPr>
            <p:ph type="body" idx="1"/>
          </p:nvPr>
        </p:nvSpPr>
        <p:spPr>
          <a:xfrm>
            <a:off x="2094536" y="5785745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g162ab669b67_0_1433"/>
          <p:cNvSpPr txBox="1">
            <a:spLocks noGrp="1"/>
          </p:cNvSpPr>
          <p:nvPr>
            <p:ph type="body" idx="2"/>
          </p:nvPr>
        </p:nvSpPr>
        <p:spPr>
          <a:xfrm>
            <a:off x="6774052" y="5785745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9" name="Google Shape;729;g162ab669b67_0_1433"/>
          <p:cNvSpPr>
            <a:spLocks noGrp="1"/>
          </p:cNvSpPr>
          <p:nvPr>
            <p:ph type="pic" idx="3"/>
          </p:nvPr>
        </p:nvSpPr>
        <p:spPr>
          <a:xfrm>
            <a:off x="2183452" y="622104"/>
            <a:ext cx="4394700" cy="50409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g162ab669b67_0_1433"/>
          <p:cNvSpPr/>
          <p:nvPr/>
        </p:nvSpPr>
        <p:spPr>
          <a:xfrm>
            <a:off x="6774051" y="561155"/>
            <a:ext cx="4569000" cy="51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1" name="Google Shape;731;g162ab669b67_0_1433"/>
          <p:cNvSpPr>
            <a:spLocks noGrp="1"/>
          </p:cNvSpPr>
          <p:nvPr>
            <p:ph type="pic" idx="4"/>
          </p:nvPr>
        </p:nvSpPr>
        <p:spPr>
          <a:xfrm>
            <a:off x="6862968" y="622104"/>
            <a:ext cx="4394700" cy="50409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g162ab669b67_0_1433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g162ab669b67_0_1433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4" name="Google Shape;734;g162ab669b67_0_1433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35" name="Google Shape;735;g162ab669b67_0_1433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6" name="Google Shape;736;g162ab669b67_0_1433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7" name="Google Shape;737;g162ab669b67_0_1433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8" name="Google Shape;738;g162ab669b67_0_1433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39" name="Google Shape;739;g162ab669b67_0_14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 con texto">
  <p:cSld name="Dos objetos con texto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62ab669b67_0_1448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2" name="Google Shape;742;g162ab669b67_0_144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43" name="Google Shape;743;g162ab669b67_0_144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g162ab669b67_0_1448"/>
          <p:cNvSpPr txBox="1">
            <a:spLocks noGrp="1"/>
          </p:cNvSpPr>
          <p:nvPr>
            <p:ph type="body" idx="1"/>
          </p:nvPr>
        </p:nvSpPr>
        <p:spPr>
          <a:xfrm>
            <a:off x="609607" y="1273341"/>
            <a:ext cx="49416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745" name="Google Shape;745;g162ab669b67_0_1448"/>
          <p:cNvSpPr/>
          <p:nvPr/>
        </p:nvSpPr>
        <p:spPr>
          <a:xfrm rot="-5400000" flipH="1">
            <a:off x="3461309" y="3834593"/>
            <a:ext cx="5192400" cy="69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6" name="Google Shape;746;g162ab669b67_0_1448"/>
          <p:cNvSpPr txBox="1">
            <a:spLocks noGrp="1"/>
          </p:cNvSpPr>
          <p:nvPr>
            <p:ph type="body" idx="2"/>
          </p:nvPr>
        </p:nvSpPr>
        <p:spPr>
          <a:xfrm>
            <a:off x="6559910" y="4864904"/>
            <a:ext cx="49416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747" name="Google Shape;747;g162ab669b67_0_1448"/>
          <p:cNvSpPr txBox="1">
            <a:spLocks noGrp="1"/>
          </p:cNvSpPr>
          <p:nvPr>
            <p:ph type="body" idx="3"/>
          </p:nvPr>
        </p:nvSpPr>
        <p:spPr>
          <a:xfrm>
            <a:off x="609606" y="2997200"/>
            <a:ext cx="4941600" cy="3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48" name="Google Shape;748;g162ab669b67_0_1448"/>
          <p:cNvSpPr txBox="1">
            <a:spLocks noGrp="1"/>
          </p:cNvSpPr>
          <p:nvPr>
            <p:ph type="body" idx="4"/>
          </p:nvPr>
        </p:nvSpPr>
        <p:spPr>
          <a:xfrm>
            <a:off x="6569553" y="1273341"/>
            <a:ext cx="4932000" cy="3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49" name="Google Shape;749;g162ab669b67_0_1448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0" name="Google Shape;750;g162ab669b67_0_1448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g162ab669b67_0_1448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2" name="Google Shape;752;g162ab669b67_0_1448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53" name="Google Shape;753;g162ab669b67_0_14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imágenes y texto">
  <p:cSld name="Título, imágenes y texto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62ab669b67_0_1462"/>
          <p:cNvSpPr/>
          <p:nvPr/>
        </p:nvSpPr>
        <p:spPr>
          <a:xfrm>
            <a:off x="236255" y="3533778"/>
            <a:ext cx="39825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6" name="Google Shape;756;g162ab669b67_0_1462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7" name="Google Shape;757;g162ab669b67_0_146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58" name="Google Shape;758;g162ab669b67_0_1462"/>
          <p:cNvSpPr>
            <a:spLocks noGrp="1"/>
          </p:cNvSpPr>
          <p:nvPr>
            <p:ph type="pic" idx="2"/>
          </p:nvPr>
        </p:nvSpPr>
        <p:spPr>
          <a:xfrm>
            <a:off x="277866" y="3573607"/>
            <a:ext cx="3873600" cy="2480100"/>
          </a:xfrm>
          <a:prstGeom prst="rect">
            <a:avLst/>
          </a:prstGeom>
          <a:noFill/>
          <a:ln>
            <a:noFill/>
          </a:ln>
        </p:spPr>
      </p:sp>
      <p:sp>
        <p:nvSpPr>
          <p:cNvPr id="759" name="Google Shape;759;g162ab669b67_0_1462"/>
          <p:cNvSpPr/>
          <p:nvPr/>
        </p:nvSpPr>
        <p:spPr>
          <a:xfrm>
            <a:off x="4384700" y="3533778"/>
            <a:ext cx="39825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0" name="Google Shape;760;g162ab669b67_0_1462"/>
          <p:cNvSpPr>
            <a:spLocks noGrp="1"/>
          </p:cNvSpPr>
          <p:nvPr>
            <p:ph type="pic" idx="3"/>
          </p:nvPr>
        </p:nvSpPr>
        <p:spPr>
          <a:xfrm>
            <a:off x="4426311" y="3573607"/>
            <a:ext cx="3873600" cy="2480100"/>
          </a:xfrm>
          <a:prstGeom prst="rect">
            <a:avLst/>
          </a:prstGeom>
          <a:noFill/>
          <a:ln>
            <a:noFill/>
          </a:ln>
        </p:spPr>
      </p:sp>
      <p:sp>
        <p:nvSpPr>
          <p:cNvPr id="761" name="Google Shape;761;g162ab669b67_0_1462"/>
          <p:cNvSpPr/>
          <p:nvPr/>
        </p:nvSpPr>
        <p:spPr>
          <a:xfrm>
            <a:off x="8570813" y="1204774"/>
            <a:ext cx="2985900" cy="490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2" name="Google Shape;762;g162ab669b67_0_1462"/>
          <p:cNvSpPr>
            <a:spLocks noGrp="1"/>
          </p:cNvSpPr>
          <p:nvPr>
            <p:ph type="pic" idx="4"/>
          </p:nvPr>
        </p:nvSpPr>
        <p:spPr>
          <a:xfrm>
            <a:off x="8652045" y="1264358"/>
            <a:ext cx="2780700" cy="4789200"/>
          </a:xfrm>
          <a:prstGeom prst="rect">
            <a:avLst/>
          </a:prstGeom>
          <a:noFill/>
          <a:ln>
            <a:noFill/>
          </a:ln>
        </p:spPr>
      </p:sp>
      <p:sp>
        <p:nvSpPr>
          <p:cNvPr id="763" name="Google Shape;763;g162ab669b67_0_1462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g162ab669b67_0_1462"/>
          <p:cNvSpPr txBox="1">
            <a:spLocks noGrp="1"/>
          </p:cNvSpPr>
          <p:nvPr>
            <p:ph type="body" idx="1"/>
          </p:nvPr>
        </p:nvSpPr>
        <p:spPr>
          <a:xfrm>
            <a:off x="249750" y="1204323"/>
            <a:ext cx="81426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65" name="Google Shape;765;g162ab669b67_0_1462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6" name="Google Shape;766;g162ab669b67_0_1462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g162ab669b67_0_1462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8" name="Google Shape;768;g162ab669b67_0_1462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69" name="Google Shape;769;g162ab669b67_0_14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y tres imágenes">
  <p:cSld name="Texto y tres imágenes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62ab669b67_0_1478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2" name="Google Shape;772;g162ab669b67_0_147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73" name="Google Shape;773;g162ab669b67_0_1478"/>
          <p:cNvSpPr/>
          <p:nvPr/>
        </p:nvSpPr>
        <p:spPr>
          <a:xfrm>
            <a:off x="492977" y="3932458"/>
            <a:ext cx="11061300" cy="233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4" name="Google Shape;774;g162ab669b67_0_1478"/>
          <p:cNvSpPr>
            <a:spLocks noGrp="1"/>
          </p:cNvSpPr>
          <p:nvPr>
            <p:ph type="pic" idx="2"/>
          </p:nvPr>
        </p:nvSpPr>
        <p:spPr>
          <a:xfrm>
            <a:off x="603902" y="4059036"/>
            <a:ext cx="3490500" cy="211290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g162ab669b67_0_147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g162ab669b67_0_1478"/>
          <p:cNvSpPr>
            <a:spLocks noGrp="1"/>
          </p:cNvSpPr>
          <p:nvPr>
            <p:ph type="pic" idx="3"/>
          </p:nvPr>
        </p:nvSpPr>
        <p:spPr>
          <a:xfrm>
            <a:off x="4259597" y="4036450"/>
            <a:ext cx="3490500" cy="2112900"/>
          </a:xfrm>
          <a:prstGeom prst="rect">
            <a:avLst/>
          </a:prstGeom>
          <a:noFill/>
          <a:ln>
            <a:noFill/>
          </a:ln>
        </p:spPr>
      </p:sp>
      <p:sp>
        <p:nvSpPr>
          <p:cNvPr id="777" name="Google Shape;777;g162ab669b67_0_1478"/>
          <p:cNvSpPr>
            <a:spLocks noGrp="1"/>
          </p:cNvSpPr>
          <p:nvPr>
            <p:ph type="pic" idx="4"/>
          </p:nvPr>
        </p:nvSpPr>
        <p:spPr>
          <a:xfrm>
            <a:off x="7918418" y="4036450"/>
            <a:ext cx="3490500" cy="2112900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g162ab669b67_0_1478"/>
          <p:cNvSpPr/>
          <p:nvPr/>
        </p:nvSpPr>
        <p:spPr>
          <a:xfrm>
            <a:off x="492978" y="3788668"/>
            <a:ext cx="5592300" cy="510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9" name="Google Shape;779;g162ab669b67_0_1478"/>
          <p:cNvSpPr txBox="1">
            <a:spLocks noGrp="1"/>
          </p:cNvSpPr>
          <p:nvPr>
            <p:ph type="body" idx="1"/>
          </p:nvPr>
        </p:nvSpPr>
        <p:spPr>
          <a:xfrm>
            <a:off x="492977" y="1365873"/>
            <a:ext cx="11023800" cy="23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80" name="Google Shape;780;g162ab669b67_0_1478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81" name="Google Shape;781;g162ab669b67_0_1478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g162ab669b67_0_1478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83" name="Google Shape;783;g162ab669b67_0_1478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84" name="Google Shape;784;g162ab669b67_0_14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volución, Tres objetos">
  <p:cSld name="Evolución, Tres objetos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62ab669b67_0_1493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87" name="Google Shape;787;g162ab669b67_0_1493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88" name="Google Shape;788;g162ab669b67_0_1493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g162ab669b67_0_1493"/>
          <p:cNvSpPr txBox="1">
            <a:spLocks noGrp="1"/>
          </p:cNvSpPr>
          <p:nvPr>
            <p:ph type="body" idx="1"/>
          </p:nvPr>
        </p:nvSpPr>
        <p:spPr>
          <a:xfrm>
            <a:off x="393316" y="2525080"/>
            <a:ext cx="3164400" cy="3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790" name="Google Shape;790;g162ab669b67_0_1493"/>
          <p:cNvSpPr txBox="1">
            <a:spLocks noGrp="1"/>
          </p:cNvSpPr>
          <p:nvPr>
            <p:ph type="body" idx="2"/>
          </p:nvPr>
        </p:nvSpPr>
        <p:spPr>
          <a:xfrm>
            <a:off x="4372809" y="2525080"/>
            <a:ext cx="3164400" cy="3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791" name="Google Shape;791;g162ab669b67_0_1493"/>
          <p:cNvSpPr txBox="1">
            <a:spLocks noGrp="1"/>
          </p:cNvSpPr>
          <p:nvPr>
            <p:ph type="body" idx="3"/>
          </p:nvPr>
        </p:nvSpPr>
        <p:spPr>
          <a:xfrm>
            <a:off x="8352305" y="2525080"/>
            <a:ext cx="3164400" cy="3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792" name="Google Shape;792;g162ab669b67_0_1493"/>
          <p:cNvSpPr/>
          <p:nvPr/>
        </p:nvSpPr>
        <p:spPr>
          <a:xfrm rot="-1799883">
            <a:off x="3599004" y="3620835"/>
            <a:ext cx="732643" cy="2723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3" name="Google Shape;793;g162ab669b67_0_1493"/>
          <p:cNvSpPr/>
          <p:nvPr/>
        </p:nvSpPr>
        <p:spPr>
          <a:xfrm rot="1799883">
            <a:off x="7637900" y="3621837"/>
            <a:ext cx="732643" cy="2723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4" name="Google Shape;794;g162ab669b67_0_1493"/>
          <p:cNvSpPr txBox="1">
            <a:spLocks noGrp="1"/>
          </p:cNvSpPr>
          <p:nvPr>
            <p:ph type="body" idx="4"/>
          </p:nvPr>
        </p:nvSpPr>
        <p:spPr>
          <a:xfrm>
            <a:off x="1439337" y="1251653"/>
            <a:ext cx="100773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95" name="Google Shape;795;g162ab669b67_0_1493"/>
          <p:cNvSpPr/>
          <p:nvPr/>
        </p:nvSpPr>
        <p:spPr>
          <a:xfrm>
            <a:off x="957259" y="3"/>
            <a:ext cx="10546800" cy="10482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6" name="Google Shape;796;g162ab669b67_0_1493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g162ab669b67_0_1493"/>
          <p:cNvSpPr/>
          <p:nvPr/>
        </p:nvSpPr>
        <p:spPr>
          <a:xfrm rot="5400000">
            <a:off x="102001" y="-112230"/>
            <a:ext cx="1055400" cy="1265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8" name="Google Shape;798;g162ab669b67_0_1493"/>
          <p:cNvSpPr/>
          <p:nvPr/>
        </p:nvSpPr>
        <p:spPr>
          <a:xfrm rot="5400000">
            <a:off x="886456" y="380102"/>
            <a:ext cx="10554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99" name="Google Shape;799;g162ab669b67_0_14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tro imágenes">
  <p:cSld name="Cuatro imágenes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62ab669b67_0_1508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2" name="Google Shape;802;g162ab669b67_0_1508"/>
          <p:cNvSpPr/>
          <p:nvPr/>
        </p:nvSpPr>
        <p:spPr>
          <a:xfrm>
            <a:off x="1778451" y="561155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3" name="Google Shape;803;g162ab669b67_0_1508"/>
          <p:cNvSpPr>
            <a:spLocks noGrp="1"/>
          </p:cNvSpPr>
          <p:nvPr>
            <p:ph type="pic" idx="2"/>
          </p:nvPr>
        </p:nvSpPr>
        <p:spPr>
          <a:xfrm>
            <a:off x="1924558" y="658586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g162ab669b67_0_1508"/>
          <p:cNvSpPr/>
          <p:nvPr/>
        </p:nvSpPr>
        <p:spPr>
          <a:xfrm rot="-5400000" flipH="1">
            <a:off x="5764846" y="5062455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5" name="Google Shape;805;g162ab669b67_0_1508"/>
          <p:cNvSpPr/>
          <p:nvPr/>
        </p:nvSpPr>
        <p:spPr>
          <a:xfrm rot="-5400000" flipH="1">
            <a:off x="5764846" y="1775073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6" name="Google Shape;806;g162ab669b67_0_1508"/>
          <p:cNvSpPr/>
          <p:nvPr/>
        </p:nvSpPr>
        <p:spPr>
          <a:xfrm flipH="1">
            <a:off x="3040722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7" name="Google Shape;807;g162ab669b67_0_1508"/>
          <p:cNvSpPr/>
          <p:nvPr/>
        </p:nvSpPr>
        <p:spPr>
          <a:xfrm flipH="1">
            <a:off x="8039098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8" name="Google Shape;808;g162ab669b67_0_1508"/>
          <p:cNvSpPr txBox="1">
            <a:spLocks noGrp="1"/>
          </p:cNvSpPr>
          <p:nvPr>
            <p:ph type="body" idx="1"/>
          </p:nvPr>
        </p:nvSpPr>
        <p:spPr>
          <a:xfrm>
            <a:off x="1778452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g162ab669b67_0_1508"/>
          <p:cNvSpPr/>
          <p:nvPr/>
        </p:nvSpPr>
        <p:spPr>
          <a:xfrm>
            <a:off x="6864885" y="556815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0" name="Google Shape;810;g162ab669b67_0_1508"/>
          <p:cNvSpPr>
            <a:spLocks noGrp="1"/>
          </p:cNvSpPr>
          <p:nvPr>
            <p:ph type="pic" idx="3"/>
          </p:nvPr>
        </p:nvSpPr>
        <p:spPr>
          <a:xfrm>
            <a:off x="7010991" y="654243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g162ab669b67_0_1508"/>
          <p:cNvSpPr/>
          <p:nvPr/>
        </p:nvSpPr>
        <p:spPr>
          <a:xfrm>
            <a:off x="6864885" y="3651214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2" name="Google Shape;812;g162ab669b67_0_1508"/>
          <p:cNvSpPr>
            <a:spLocks noGrp="1"/>
          </p:cNvSpPr>
          <p:nvPr>
            <p:ph type="pic" idx="4"/>
          </p:nvPr>
        </p:nvSpPr>
        <p:spPr>
          <a:xfrm>
            <a:off x="7010991" y="3748642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g162ab669b67_0_1508"/>
          <p:cNvSpPr/>
          <p:nvPr/>
        </p:nvSpPr>
        <p:spPr>
          <a:xfrm>
            <a:off x="1778451" y="3671693"/>
            <a:ext cx="4569000" cy="241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4" name="Google Shape;814;g162ab669b67_0_1508"/>
          <p:cNvSpPr>
            <a:spLocks noGrp="1"/>
          </p:cNvSpPr>
          <p:nvPr>
            <p:ph type="pic" idx="5"/>
          </p:nvPr>
        </p:nvSpPr>
        <p:spPr>
          <a:xfrm>
            <a:off x="1924558" y="3769121"/>
            <a:ext cx="4286700" cy="22173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g162ab669b67_0_1508"/>
          <p:cNvSpPr txBox="1">
            <a:spLocks noGrp="1"/>
          </p:cNvSpPr>
          <p:nvPr>
            <p:ph type="body" idx="6"/>
          </p:nvPr>
        </p:nvSpPr>
        <p:spPr>
          <a:xfrm>
            <a:off x="6879437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6" name="Google Shape;816;g162ab669b67_0_1508"/>
          <p:cNvSpPr txBox="1">
            <a:spLocks noGrp="1"/>
          </p:cNvSpPr>
          <p:nvPr>
            <p:ph type="body" idx="7"/>
          </p:nvPr>
        </p:nvSpPr>
        <p:spPr>
          <a:xfrm>
            <a:off x="1778452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7" name="Google Shape;817;g162ab669b67_0_1508"/>
          <p:cNvSpPr txBox="1">
            <a:spLocks noGrp="1"/>
          </p:cNvSpPr>
          <p:nvPr>
            <p:ph type="body" idx="8"/>
          </p:nvPr>
        </p:nvSpPr>
        <p:spPr>
          <a:xfrm>
            <a:off x="6879437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8" name="Google Shape;818;g162ab669b67_0_1508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19" name="Google Shape;819;g162ab669b67_0_1508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g162ab669b67_0_1508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1" name="Google Shape;821;g162ab669b67_0_1508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2" name="Google Shape;822;g162ab669b67_0_1508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3" name="Google Shape;823;g162ab669b67_0_1508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4" name="Google Shape;824;g162ab669b67_0_15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objetos con título">
  <p:cSld name="4 objetos con título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62ab669b67_0_1533"/>
          <p:cNvSpPr/>
          <p:nvPr/>
        </p:nvSpPr>
        <p:spPr>
          <a:xfrm>
            <a:off x="11749905" y="2073939"/>
            <a:ext cx="318600" cy="30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7" name="Google Shape;827;g162ab669b67_0_1533"/>
          <p:cNvSpPr/>
          <p:nvPr/>
        </p:nvSpPr>
        <p:spPr>
          <a:xfrm rot="-5400000" flipH="1">
            <a:off x="5764846" y="5062455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8" name="Google Shape;828;g162ab669b67_0_1533"/>
          <p:cNvSpPr/>
          <p:nvPr/>
        </p:nvSpPr>
        <p:spPr>
          <a:xfrm rot="-5400000" flipH="1">
            <a:off x="5764846" y="1775073"/>
            <a:ext cx="1686300" cy="60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9" name="Google Shape;829;g162ab669b67_0_1533"/>
          <p:cNvSpPr/>
          <p:nvPr/>
        </p:nvSpPr>
        <p:spPr>
          <a:xfrm flipH="1">
            <a:off x="3040722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0" name="Google Shape;830;g162ab669b67_0_1533"/>
          <p:cNvSpPr/>
          <p:nvPr/>
        </p:nvSpPr>
        <p:spPr>
          <a:xfrm flipH="1">
            <a:off x="8039098" y="3512111"/>
            <a:ext cx="2234400" cy="456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1" name="Google Shape;831;g162ab669b67_0_1533"/>
          <p:cNvSpPr txBox="1">
            <a:spLocks noGrp="1"/>
          </p:cNvSpPr>
          <p:nvPr>
            <p:ph type="body" idx="1"/>
          </p:nvPr>
        </p:nvSpPr>
        <p:spPr>
          <a:xfrm>
            <a:off x="1778452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2" name="Google Shape;832;g162ab669b67_0_1533"/>
          <p:cNvSpPr txBox="1">
            <a:spLocks noGrp="1"/>
          </p:cNvSpPr>
          <p:nvPr>
            <p:ph type="body" idx="2"/>
          </p:nvPr>
        </p:nvSpPr>
        <p:spPr>
          <a:xfrm>
            <a:off x="6879437" y="2992030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g162ab669b67_0_1533"/>
          <p:cNvSpPr txBox="1">
            <a:spLocks noGrp="1"/>
          </p:cNvSpPr>
          <p:nvPr>
            <p:ph type="body" idx="3"/>
          </p:nvPr>
        </p:nvSpPr>
        <p:spPr>
          <a:xfrm>
            <a:off x="1778452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4" name="Google Shape;834;g162ab669b67_0_1533"/>
          <p:cNvSpPr txBox="1">
            <a:spLocks noGrp="1"/>
          </p:cNvSpPr>
          <p:nvPr>
            <p:ph type="body" idx="4"/>
          </p:nvPr>
        </p:nvSpPr>
        <p:spPr>
          <a:xfrm>
            <a:off x="6879437" y="6092364"/>
            <a:ext cx="43947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g162ab669b67_0_1533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36" name="Google Shape;836;g162ab669b67_0_1533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g162ab669b67_0_1533"/>
          <p:cNvSpPr txBox="1">
            <a:spLocks noGrp="1"/>
          </p:cNvSpPr>
          <p:nvPr>
            <p:ph type="body" idx="5"/>
          </p:nvPr>
        </p:nvSpPr>
        <p:spPr>
          <a:xfrm>
            <a:off x="1926938" y="654243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838" name="Google Shape;838;g162ab669b67_0_1533"/>
          <p:cNvSpPr txBox="1">
            <a:spLocks noGrp="1"/>
          </p:cNvSpPr>
          <p:nvPr>
            <p:ph type="body" idx="6"/>
          </p:nvPr>
        </p:nvSpPr>
        <p:spPr>
          <a:xfrm>
            <a:off x="7010993" y="648308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839" name="Google Shape;839;g162ab669b67_0_1533"/>
          <p:cNvSpPr txBox="1">
            <a:spLocks noGrp="1"/>
          </p:cNvSpPr>
          <p:nvPr>
            <p:ph type="body" idx="7"/>
          </p:nvPr>
        </p:nvSpPr>
        <p:spPr>
          <a:xfrm>
            <a:off x="1933850" y="3769121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840" name="Google Shape;840;g162ab669b67_0_1533"/>
          <p:cNvSpPr txBox="1">
            <a:spLocks noGrp="1"/>
          </p:cNvSpPr>
          <p:nvPr>
            <p:ph type="body" idx="8"/>
          </p:nvPr>
        </p:nvSpPr>
        <p:spPr>
          <a:xfrm>
            <a:off x="7019518" y="3748642"/>
            <a:ext cx="4278000" cy="22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9pPr>
          </a:lstStyle>
          <a:p>
            <a:endParaRPr/>
          </a:p>
        </p:txBody>
      </p:sp>
      <p:sp>
        <p:nvSpPr>
          <p:cNvPr id="841" name="Google Shape;841;g162ab669b67_0_1533"/>
          <p:cNvSpPr/>
          <p:nvPr/>
        </p:nvSpPr>
        <p:spPr>
          <a:xfrm>
            <a:off x="1" y="-1"/>
            <a:ext cx="1233900" cy="68694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2" name="Google Shape;842;g162ab669b67_0_1533"/>
          <p:cNvSpPr/>
          <p:nvPr/>
        </p:nvSpPr>
        <p:spPr>
          <a:xfrm>
            <a:off x="-2" y="5698808"/>
            <a:ext cx="12339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3" name="Google Shape;843;g162ab669b67_0_1533"/>
          <p:cNvSpPr/>
          <p:nvPr/>
        </p:nvSpPr>
        <p:spPr>
          <a:xfrm>
            <a:off x="-2" y="5920166"/>
            <a:ext cx="1233900" cy="949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4" name="Google Shape;844;g162ab669b67_0_1533"/>
          <p:cNvSpPr txBox="1">
            <a:spLocks noGrp="1"/>
          </p:cNvSpPr>
          <p:nvPr>
            <p:ph type="title"/>
          </p:nvPr>
        </p:nvSpPr>
        <p:spPr>
          <a:xfrm rot="-5400000">
            <a:off x="-2070970" y="2226185"/>
            <a:ext cx="54309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5" name="Google Shape;845;g162ab669b67_0_15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6732" y="603305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A">
  <p:cSld name="Contraportada A">
    <p:bg>
      <p:bgPr>
        <a:solidFill>
          <a:srgbClr val="262626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g162ab669b67_0_15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8143" y="1357152"/>
            <a:ext cx="5255713" cy="550084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dk1">
                <a:alpha val="32550"/>
              </a:schemeClr>
            </a:outerShdw>
          </a:effectLst>
        </p:spPr>
      </p:pic>
      <p:pic>
        <p:nvPicPr>
          <p:cNvPr id="848" name="Google Shape;848;g162ab669b67_0_15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162ab669b67_0_1554"/>
          <p:cNvSpPr/>
          <p:nvPr/>
        </p:nvSpPr>
        <p:spPr>
          <a:xfrm>
            <a:off x="970844" y="5648327"/>
            <a:ext cx="10250400" cy="48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B">
  <p:cSld name="Contraportada B">
    <p:bg>
      <p:bgPr>
        <a:solidFill>
          <a:schemeClr val="lt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g162ab669b67_0_1558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3468143" y="1357154"/>
            <a:ext cx="5255713" cy="5500846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ctr" rotWithShape="0">
              <a:schemeClr val="dk1">
                <a:alpha val="24310"/>
              </a:schemeClr>
            </a:outerShdw>
          </a:effectLst>
        </p:spPr>
      </p:pic>
      <p:pic>
        <p:nvPicPr>
          <p:cNvPr id="852" name="Google Shape;852;g162ab669b67_0_15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013" y="5862700"/>
            <a:ext cx="1974855" cy="753533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g162ab669b67_0_1558"/>
          <p:cNvSpPr/>
          <p:nvPr/>
        </p:nvSpPr>
        <p:spPr>
          <a:xfrm>
            <a:off x="970844" y="5648327"/>
            <a:ext cx="10250400" cy="4890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C">
  <p:cSld name="Contraportada C">
    <p:bg>
      <p:bgPr>
        <a:solidFill>
          <a:srgbClr val="CB0017"/>
        </a:soli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62ab669b67_0_1562"/>
          <p:cNvSpPr/>
          <p:nvPr/>
        </p:nvSpPr>
        <p:spPr>
          <a:xfrm>
            <a:off x="-550494" y="5342880"/>
            <a:ext cx="8539500" cy="83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6" name="Google Shape;856;g162ab669b67_0_1562"/>
          <p:cNvSpPr/>
          <p:nvPr/>
        </p:nvSpPr>
        <p:spPr>
          <a:xfrm>
            <a:off x="-5394253" y="5524750"/>
            <a:ext cx="8212500" cy="83700"/>
          </a:xfrm>
          <a:prstGeom prst="rect">
            <a:avLst/>
          </a:prstGeom>
          <a:solidFill>
            <a:srgbClr val="262626"/>
          </a:solidFill>
          <a:ln w="12700" cap="flat" cmpd="sng">
            <a:solidFill>
              <a:srgbClr val="CA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57" name="Google Shape;857;g162ab669b67_0_15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89" y="5608323"/>
            <a:ext cx="3291468" cy="13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ción_A">
  <p:cSld name="Introducción_A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body" idx="1"/>
          </p:nvPr>
        </p:nvSpPr>
        <p:spPr>
          <a:xfrm>
            <a:off x="1301984" y="2344596"/>
            <a:ext cx="9831816" cy="12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/>
          <p:nvPr/>
        </p:nvSpPr>
        <p:spPr>
          <a:xfrm rot="10800000" flipH="1">
            <a:off x="7106195" y="3711516"/>
            <a:ext cx="4017693" cy="4571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p35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" name="Google Shape;77;p35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8" name="Google Shape;7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ítulo y texto">
  <p:cSld name="Subtítulo y text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" name="Google Shape;81;p36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/>
          <p:nvPr/>
        </p:nvSpPr>
        <p:spPr>
          <a:xfrm>
            <a:off x="1676400" y="1307940"/>
            <a:ext cx="4639456" cy="724634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1699063" y="2073938"/>
            <a:ext cx="10050844" cy="413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1748492" y="1355447"/>
            <a:ext cx="4462841" cy="64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/>
          <p:nvPr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36"/>
          <p:cNvSpPr txBox="1"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6"/>
          <p:cNvSpPr/>
          <p:nvPr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36"/>
          <p:cNvSpPr/>
          <p:nvPr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0" name="Google Shape;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6793" y="168966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rada de sección">
  <p:cSld name="Entrada de secció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7"/>
          <p:cNvSpPr/>
          <p:nvPr/>
        </p:nvSpPr>
        <p:spPr>
          <a:xfrm>
            <a:off x="6488954" y="1291801"/>
            <a:ext cx="4302615" cy="782141"/>
          </a:xfrm>
          <a:prstGeom prst="rect">
            <a:avLst/>
          </a:prstGeom>
          <a:solidFill>
            <a:srgbClr val="3636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" name="Google Shape;93;p37"/>
          <p:cNvSpPr/>
          <p:nvPr/>
        </p:nvSpPr>
        <p:spPr>
          <a:xfrm>
            <a:off x="270436" y="497391"/>
            <a:ext cx="6218517" cy="6222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4" name="Google Shape;94;p37"/>
          <p:cNvSpPr>
            <a:spLocks noGrp="1"/>
          </p:cNvSpPr>
          <p:nvPr>
            <p:ph type="pic" idx="2"/>
          </p:nvPr>
        </p:nvSpPr>
        <p:spPr>
          <a:xfrm>
            <a:off x="481659" y="1114501"/>
            <a:ext cx="5755623" cy="5455632"/>
          </a:xfrm>
          <a:prstGeom prst="rect">
            <a:avLst/>
          </a:prstGeom>
          <a:noFill/>
          <a:ln>
            <a:noFill/>
          </a:ln>
        </p:spPr>
      </p:sp>
      <p:pic>
        <p:nvPicPr>
          <p:cNvPr id="95" name="Google Shape;95;p37"/>
          <p:cNvPicPr preferRelativeResize="0"/>
          <p:nvPr/>
        </p:nvPicPr>
        <p:blipFill rotWithShape="1">
          <a:blip r:embed="rId2">
            <a:alphaModFix/>
          </a:blip>
          <a:srcRect l="7215" r="7214"/>
          <a:stretch/>
        </p:blipFill>
        <p:spPr>
          <a:xfrm>
            <a:off x="-3641776" y="-5385313"/>
            <a:ext cx="5223191" cy="475042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7"/>
          <p:cNvSpPr/>
          <p:nvPr/>
        </p:nvSpPr>
        <p:spPr>
          <a:xfrm>
            <a:off x="11749905" y="2073939"/>
            <a:ext cx="318632" cy="301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37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ftr" idx="11"/>
          </p:nvPr>
        </p:nvSpPr>
        <p:spPr>
          <a:xfrm>
            <a:off x="4094348" y="6465655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/>
          <p:nvPr/>
        </p:nvSpPr>
        <p:spPr>
          <a:xfrm>
            <a:off x="2705102" y="3"/>
            <a:ext cx="8811559" cy="1048215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37"/>
          <p:cNvSpPr txBox="1">
            <a:spLocks noGrp="1"/>
          </p:cNvSpPr>
          <p:nvPr>
            <p:ph type="title"/>
          </p:nvPr>
        </p:nvSpPr>
        <p:spPr>
          <a:xfrm>
            <a:off x="3257552" y="55759"/>
            <a:ext cx="7127989" cy="104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/>
          <p:nvPr/>
        </p:nvSpPr>
        <p:spPr>
          <a:xfrm rot="5400000">
            <a:off x="11044941" y="-112296"/>
            <a:ext cx="1055294" cy="12657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p37"/>
          <p:cNvSpPr/>
          <p:nvPr/>
        </p:nvSpPr>
        <p:spPr>
          <a:xfrm rot="5400000">
            <a:off x="10264506" y="380078"/>
            <a:ext cx="1055294" cy="295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" name="Google Shape;103;p37"/>
          <p:cNvSpPr txBox="1">
            <a:spLocks noGrp="1"/>
          </p:cNvSpPr>
          <p:nvPr>
            <p:ph type="body" idx="1"/>
          </p:nvPr>
        </p:nvSpPr>
        <p:spPr>
          <a:xfrm>
            <a:off x="6740179" y="2221562"/>
            <a:ext cx="4831372" cy="397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sz="18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sp>
        <p:nvSpPr>
          <p:cNvPr id="104" name="Google Shape;104;p37"/>
          <p:cNvSpPr txBox="1">
            <a:spLocks noGrp="1"/>
          </p:cNvSpPr>
          <p:nvPr>
            <p:ph type="body" idx="3"/>
          </p:nvPr>
        </p:nvSpPr>
        <p:spPr>
          <a:xfrm>
            <a:off x="6554855" y="1372023"/>
            <a:ext cx="4155632" cy="64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555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9pPr>
          </a:lstStyle>
          <a:p>
            <a:endParaRPr/>
          </a:p>
        </p:txBody>
      </p:sp>
      <p:pic>
        <p:nvPicPr>
          <p:cNvPr id="105" name="Google Shape;1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6494" y="208723"/>
            <a:ext cx="1702982" cy="7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609599" y="914400"/>
            <a:ext cx="867783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609599" y="2209802"/>
            <a:ext cx="8677836" cy="39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9598212" y="6356353"/>
            <a:ext cx="233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1" i="0" u="none" strike="noStrike" cap="non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233084" y="6356353"/>
            <a:ext cx="80094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1" i="0" u="none" strike="noStrike" cap="non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11008660" y="361019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230a65a9b_0_1262"/>
          <p:cNvSpPr txBox="1">
            <a:spLocks noGrp="1"/>
          </p:cNvSpPr>
          <p:nvPr>
            <p:ph type="title"/>
          </p:nvPr>
        </p:nvSpPr>
        <p:spPr>
          <a:xfrm>
            <a:off x="609599" y="914400"/>
            <a:ext cx="86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g16230a65a9b_0_1262"/>
          <p:cNvSpPr txBox="1">
            <a:spLocks noGrp="1"/>
          </p:cNvSpPr>
          <p:nvPr>
            <p:ph type="body" idx="1"/>
          </p:nvPr>
        </p:nvSpPr>
        <p:spPr>
          <a:xfrm>
            <a:off x="609599" y="2209802"/>
            <a:ext cx="8677800" cy="3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95" name="Google Shape;295;g16230a65a9b_0_1262"/>
          <p:cNvSpPr txBox="1">
            <a:spLocks noGrp="1"/>
          </p:cNvSpPr>
          <p:nvPr>
            <p:ph type="dt" idx="10"/>
          </p:nvPr>
        </p:nvSpPr>
        <p:spPr>
          <a:xfrm>
            <a:off x="9598212" y="6356353"/>
            <a:ext cx="233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1" i="0" u="none" strike="noStrike" cap="non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96" name="Google Shape;296;g16230a65a9b_0_1262"/>
          <p:cNvSpPr txBox="1">
            <a:spLocks noGrp="1"/>
          </p:cNvSpPr>
          <p:nvPr>
            <p:ph type="ftr" idx="11"/>
          </p:nvPr>
        </p:nvSpPr>
        <p:spPr>
          <a:xfrm>
            <a:off x="233084" y="6356353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1" i="0" u="none" strike="noStrike" cap="non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97" name="Google Shape;297;g16230a65a9b_0_1262"/>
          <p:cNvSpPr txBox="1">
            <a:spLocks noGrp="1"/>
          </p:cNvSpPr>
          <p:nvPr>
            <p:ph type="sldNum" idx="12"/>
          </p:nvPr>
        </p:nvSpPr>
        <p:spPr>
          <a:xfrm>
            <a:off x="11008660" y="361019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2ab669b67_0_1283"/>
          <p:cNvSpPr txBox="1">
            <a:spLocks noGrp="1"/>
          </p:cNvSpPr>
          <p:nvPr>
            <p:ph type="title"/>
          </p:nvPr>
        </p:nvSpPr>
        <p:spPr>
          <a:xfrm>
            <a:off x="609599" y="914400"/>
            <a:ext cx="86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g162ab669b67_0_1283"/>
          <p:cNvSpPr txBox="1">
            <a:spLocks noGrp="1"/>
          </p:cNvSpPr>
          <p:nvPr>
            <p:ph type="body" idx="1"/>
          </p:nvPr>
        </p:nvSpPr>
        <p:spPr>
          <a:xfrm>
            <a:off x="609599" y="2209802"/>
            <a:ext cx="8677800" cy="3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5000B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8" name="Google Shape;578;g162ab669b67_0_1283"/>
          <p:cNvSpPr txBox="1">
            <a:spLocks noGrp="1"/>
          </p:cNvSpPr>
          <p:nvPr>
            <p:ph type="dt" idx="10"/>
          </p:nvPr>
        </p:nvSpPr>
        <p:spPr>
          <a:xfrm>
            <a:off x="9598212" y="6356353"/>
            <a:ext cx="233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1" i="0" u="none" strike="noStrike" cap="non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9" name="Google Shape;579;g162ab669b67_0_1283"/>
          <p:cNvSpPr txBox="1">
            <a:spLocks noGrp="1"/>
          </p:cNvSpPr>
          <p:nvPr>
            <p:ph type="ftr" idx="11"/>
          </p:nvPr>
        </p:nvSpPr>
        <p:spPr>
          <a:xfrm>
            <a:off x="233084" y="6356353"/>
            <a:ext cx="800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1" i="0" u="none" strike="noStrike" cap="none">
                <a:solidFill>
                  <a:srgbClr val="82828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80" name="Google Shape;580;g162ab669b67_0_1283"/>
          <p:cNvSpPr txBox="1">
            <a:spLocks noGrp="1"/>
          </p:cNvSpPr>
          <p:nvPr>
            <p:ph type="sldNum" idx="12"/>
          </p:nvPr>
        </p:nvSpPr>
        <p:spPr>
          <a:xfrm>
            <a:off x="11008660" y="361019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CB0017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.hacktricks.xyz/pentesting-web/file-inclusion/lfi2rce-via-php-filters" TargetMode="External"/><Relationship Id="rId2" Type="http://schemas.openxmlformats.org/officeDocument/2006/relationships/hyperlink" Target="https://book.hacktricks.xyz/pentesting-web/file-inclu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isskyrepo/PayloadsAllTheThings/tree/master/SQL%20Injection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7980" cy="319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s-ES" dirty="0"/>
              <a:t>I. Web (Server-</a:t>
            </a:r>
            <a:r>
              <a:rPr lang="es-ES" dirty="0" err="1"/>
              <a:t>Side</a:t>
            </a:r>
            <a:r>
              <a:rPr lang="es-ES" dirty="0"/>
              <a:t> </a:t>
            </a:r>
            <a:r>
              <a:rPr lang="es-ES" dirty="0" err="1"/>
              <a:t>Vulns</a:t>
            </a:r>
            <a:r>
              <a:rPr lang="es-ES" dirty="0"/>
              <a:t>)</a:t>
            </a:r>
            <a:endParaRPr dirty="0"/>
          </a:p>
        </p:txBody>
      </p:sp>
      <p:sp>
        <p:nvSpPr>
          <p:cNvPr id="864" name="Google Shape;864;p1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103245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s-ES" dirty="0"/>
              <a:t>Kiko Rivera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F383CC2-B5C7-13D9-A91D-2BEF1BA9AF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3270F6-C901-3831-5344-9BD39E04B0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21229" y="1111251"/>
            <a:ext cx="9941984" cy="842963"/>
          </a:xfrm>
        </p:spPr>
        <p:txBody>
          <a:bodyPr/>
          <a:lstStyle/>
          <a:p>
            <a:pPr algn="ctr"/>
            <a:r>
              <a:rPr lang="es-ES" sz="3200" b="1" dirty="0">
                <a:solidFill>
                  <a:srgbClr val="4D5156"/>
                </a:solidFill>
              </a:rPr>
              <a:t>Local/Remote File </a:t>
            </a:r>
            <a:r>
              <a:rPr lang="es-ES" sz="3200" b="1" dirty="0" err="1">
                <a:solidFill>
                  <a:srgbClr val="4D5156"/>
                </a:solidFill>
              </a:rPr>
              <a:t>Inclusion</a:t>
            </a:r>
            <a:endParaRPr lang="es-ES" sz="3200" b="1">
              <a:solidFill>
                <a:srgbClr val="4D5156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EB8DA66-0037-C157-85A8-5E5457DB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183" y="55759"/>
            <a:ext cx="9474200" cy="1048215"/>
          </a:xfrm>
        </p:spPr>
        <p:txBody>
          <a:bodyPr/>
          <a:lstStyle/>
          <a:p>
            <a:r>
              <a:rPr lang="es-ES" dirty="0"/>
              <a:t>LFI &amp; RFI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9C2230-D17D-9DC6-149A-5E0EBDD09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86" b="752"/>
          <a:stretch/>
        </p:blipFill>
        <p:spPr>
          <a:xfrm>
            <a:off x="315686" y="2149565"/>
            <a:ext cx="4441841" cy="23956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317194D-CD0F-0D9F-EBC3-0B420413139F}"/>
              </a:ext>
            </a:extLst>
          </p:cNvPr>
          <p:cNvSpPr txBox="1"/>
          <p:nvPr/>
        </p:nvSpPr>
        <p:spPr>
          <a:xfrm>
            <a:off x="1478643" y="5696856"/>
            <a:ext cx="84727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/>
              <a:t>De la documentación oficial: </a:t>
            </a:r>
            <a:r>
              <a:rPr lang="es-ES" sz="2000" i="1" err="1"/>
              <a:t>The</a:t>
            </a:r>
            <a:r>
              <a:rPr lang="es-ES" sz="2000" i="1" dirty="0"/>
              <a:t> </a:t>
            </a:r>
            <a:r>
              <a:rPr lang="es-ES" sz="2000" i="1" err="1">
                <a:latin typeface="Consolas"/>
              </a:rPr>
              <a:t>include</a:t>
            </a:r>
            <a:r>
              <a:rPr lang="es-ES" sz="2000" i="1" dirty="0"/>
              <a:t> </a:t>
            </a:r>
            <a:r>
              <a:rPr lang="es-ES" sz="2000" i="1" err="1"/>
              <a:t>expression</a:t>
            </a:r>
            <a:r>
              <a:rPr lang="es-ES" sz="2000" i="1" dirty="0"/>
              <a:t> </a:t>
            </a:r>
            <a:r>
              <a:rPr lang="es-ES" sz="2000" i="1" err="1"/>
              <a:t>includes</a:t>
            </a:r>
            <a:r>
              <a:rPr lang="es-ES" sz="2000" i="1" dirty="0"/>
              <a:t> and </a:t>
            </a:r>
            <a:r>
              <a:rPr lang="es-ES" sz="2000" i="1" err="1"/>
              <a:t>evaluates</a:t>
            </a:r>
            <a:r>
              <a:rPr lang="es-ES" sz="2000" i="1" dirty="0"/>
              <a:t> </a:t>
            </a:r>
            <a:r>
              <a:rPr lang="es-ES" sz="2000" i="1" err="1"/>
              <a:t>the</a:t>
            </a:r>
            <a:r>
              <a:rPr lang="es-ES" sz="2000" i="1" dirty="0"/>
              <a:t> </a:t>
            </a:r>
            <a:r>
              <a:rPr lang="es-ES" sz="2000" i="1" err="1"/>
              <a:t>specified</a:t>
            </a:r>
            <a:r>
              <a:rPr lang="es-ES" sz="2000" i="1" dirty="0"/>
              <a:t> file. </a:t>
            </a:r>
          </a:p>
        </p:txBody>
      </p:sp>
      <p:pic>
        <p:nvPicPr>
          <p:cNvPr id="7" name="Imagen 6" descr="Forma, Rectángulo&#10;&#10;Descripción generada automáticamente">
            <a:extLst>
              <a:ext uri="{FF2B5EF4-FFF2-40B4-BE49-F238E27FC236}">
                <a16:creationId xmlns:a16="http://schemas.microsoft.com/office/drawing/2014/main" id="{E9685B5A-3A90-2CAB-B304-FE32CC6D8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369" b="437"/>
          <a:stretch/>
        </p:blipFill>
        <p:spPr>
          <a:xfrm>
            <a:off x="6094185" y="2147897"/>
            <a:ext cx="4352456" cy="23989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B00AE1D-554D-B565-F7A1-2D848A06189C}"/>
              </a:ext>
            </a:extLst>
          </p:cNvPr>
          <p:cNvSpPr txBox="1"/>
          <p:nvPr/>
        </p:nvSpPr>
        <p:spPr>
          <a:xfrm>
            <a:off x="5433785" y="3193142"/>
            <a:ext cx="5660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dirty="0"/>
              <a:t>vs</a:t>
            </a:r>
          </a:p>
        </p:txBody>
      </p:sp>
      <p:pic>
        <p:nvPicPr>
          <p:cNvPr id="9" name="Imagen 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AE5B495-AE64-164A-981F-DEBBEE281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78" b="-1176"/>
          <a:stretch/>
        </p:blipFill>
        <p:spPr>
          <a:xfrm>
            <a:off x="315686" y="4545077"/>
            <a:ext cx="4432451" cy="788733"/>
          </a:xfrm>
          <a:prstGeom prst="rect">
            <a:avLst/>
          </a:prstGeom>
        </p:spPr>
      </p:pic>
      <p:pic>
        <p:nvPicPr>
          <p:cNvPr id="11" name="Imagen 1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2050C70-FA63-FED6-87E1-BD7C7939A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" t="-1163" r="22901" b="-1163"/>
          <a:stretch/>
        </p:blipFill>
        <p:spPr>
          <a:xfrm>
            <a:off x="6130470" y="4572289"/>
            <a:ext cx="5411451" cy="7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3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AF35FE-E873-0F88-EBF7-B155DD0F66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723A11-FE3A-2BEB-12D1-ABB915D021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/>
            <a:r>
              <a:rPr lang="es-ES" sz="3200" b="1" dirty="0">
                <a:solidFill>
                  <a:srgbClr val="4D5156"/>
                </a:solidFill>
              </a:rPr>
              <a:t> ¿Cómo funcionan los </a:t>
            </a:r>
            <a:r>
              <a:rPr lang="es-ES" sz="3200" b="1" err="1">
                <a:solidFill>
                  <a:srgbClr val="4D5156"/>
                </a:solidFill>
              </a:rPr>
              <a:t>paths</a:t>
            </a:r>
            <a:r>
              <a:rPr lang="es-ES" sz="3200" b="1" dirty="0">
                <a:solidFill>
                  <a:srgbClr val="4D5156"/>
                </a:solidFill>
              </a:rPr>
              <a:t>?</a:t>
            </a:r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ED7B255-E2B1-A60A-E962-73939AD2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LFI &amp; RFI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4BA5695B-085F-2F07-4EE8-DBAF8580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2110039"/>
            <a:ext cx="4747985" cy="28012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6C60CD-2EF4-F97B-B907-AE1A52A1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614" y="3069416"/>
            <a:ext cx="5083628" cy="5649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0B44CCE-8416-01A4-AA21-A3FB52B9B5A6}"/>
              </a:ext>
            </a:extLst>
          </p:cNvPr>
          <p:cNvSpPr txBox="1"/>
          <p:nvPr/>
        </p:nvSpPr>
        <p:spPr>
          <a:xfrm>
            <a:off x="870858" y="5324928"/>
            <a:ext cx="1036319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dirty="0"/>
              <a:t>Los dos puntos `..` representan el directorio padre.</a:t>
            </a:r>
            <a:endParaRPr lang="es-ES"/>
          </a:p>
          <a:p>
            <a:pPr marL="285750" indent="-285750">
              <a:buChar char="•"/>
            </a:pPr>
            <a:r>
              <a:rPr lang="es-ES" dirty="0"/>
              <a:t>Si un </a:t>
            </a:r>
            <a:r>
              <a:rPr lang="es-ES" dirty="0" err="1"/>
              <a:t>path</a:t>
            </a:r>
            <a:r>
              <a:rPr lang="es-ES" dirty="0"/>
              <a:t> comienza por `/` o `c:\` es un </a:t>
            </a:r>
            <a:r>
              <a:rPr lang="es-ES" dirty="0" err="1"/>
              <a:t>path</a:t>
            </a:r>
            <a:r>
              <a:rPr lang="es-ES" dirty="0"/>
              <a:t> global (en </a:t>
            </a:r>
            <a:r>
              <a:rPr lang="es-ES" dirty="0" err="1"/>
              <a:t>linux</a:t>
            </a:r>
            <a:r>
              <a:rPr lang="es-ES" dirty="0"/>
              <a:t> y </a:t>
            </a:r>
            <a:r>
              <a:rPr lang="es-ES" dirty="0" err="1"/>
              <a:t>win</a:t>
            </a:r>
            <a:r>
              <a:rPr lang="es-ES" dirty="0"/>
              <a:t> respectivamente).</a:t>
            </a:r>
            <a:endParaRPr lang="en-US" dirty="0"/>
          </a:p>
          <a:p>
            <a:pPr marL="285750" indent="-285750">
              <a:buChar char="•"/>
            </a:pPr>
            <a:r>
              <a:rPr lang="es-ES" dirty="0"/>
              <a:t>Si empieza por el nombre del directorio o `./` es un </a:t>
            </a:r>
            <a:r>
              <a:rPr lang="es-ES" dirty="0" err="1"/>
              <a:t>path</a:t>
            </a:r>
            <a:r>
              <a:rPr lang="es-ES" dirty="0"/>
              <a:t> relativo al directorio actual.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795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1D2124-0077-5DDE-D9C4-2BA2CB43F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62E03DD-99A6-B94D-8465-217E6A4E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LFI &amp; RFI</a:t>
            </a:r>
            <a:endParaRPr lang="en-US" dirty="0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34919AF8-E56D-81D3-7478-7D63664E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" y="1107367"/>
            <a:ext cx="4539343" cy="2883408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902A7788-5867-C91E-AA8E-C55E3FAF5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49" b="-1149"/>
          <a:stretch/>
        </p:blipFill>
        <p:spPr>
          <a:xfrm>
            <a:off x="97972" y="4627953"/>
            <a:ext cx="4323187" cy="849735"/>
          </a:xfrm>
          <a:prstGeom prst="rect">
            <a:avLst/>
          </a:prstGeom>
        </p:spPr>
      </p:pic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804094A-0EA9-5761-EECE-1915EBBC0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72" y="1450180"/>
            <a:ext cx="5201557" cy="2206854"/>
          </a:xfrm>
          <a:prstGeom prst="rect">
            <a:avLst/>
          </a:prstGeom>
        </p:spPr>
      </p:pic>
      <p:pic>
        <p:nvPicPr>
          <p:cNvPr id="9" name="Imagen 8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9992614-739F-1D45-64C5-1EBD2F1BA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72" y="4274657"/>
            <a:ext cx="6698341" cy="159254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EDA73629-1551-092F-7453-456A4F340BA8}"/>
              </a:ext>
            </a:extLst>
          </p:cNvPr>
          <p:cNvSpPr/>
          <p:nvPr/>
        </p:nvSpPr>
        <p:spPr>
          <a:xfrm>
            <a:off x="4472213" y="2403928"/>
            <a:ext cx="571500" cy="226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524CA251-D7DD-D84E-8136-9F368F8B6AF7}"/>
              </a:ext>
            </a:extLst>
          </p:cNvPr>
          <p:cNvSpPr/>
          <p:nvPr/>
        </p:nvSpPr>
        <p:spPr>
          <a:xfrm>
            <a:off x="4163784" y="4998356"/>
            <a:ext cx="571500" cy="226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389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1803311-6783-1C72-56F9-34D35AFABE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7B4D9B-35B6-CB79-5B2D-89DDA6651EB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20371" y="1111251"/>
            <a:ext cx="9941984" cy="842963"/>
          </a:xfrm>
        </p:spPr>
        <p:txBody>
          <a:bodyPr/>
          <a:lstStyle/>
          <a:p>
            <a:pPr algn="ctr"/>
            <a:r>
              <a:rPr lang="es-ES" sz="3200" b="1">
                <a:solidFill>
                  <a:srgbClr val="4D5156"/>
                </a:solidFill>
              </a:rPr>
              <a:t>RCE </a:t>
            </a:r>
            <a:r>
              <a:rPr lang="es-ES" sz="3200" b="1" err="1">
                <a:solidFill>
                  <a:srgbClr val="4D5156"/>
                </a:solidFill>
              </a:rPr>
              <a:t>via</a:t>
            </a:r>
            <a:r>
              <a:rPr lang="es-ES" sz="3200" b="1">
                <a:solidFill>
                  <a:srgbClr val="4D5156"/>
                </a:solidFill>
              </a:rPr>
              <a:t> logs </a:t>
            </a:r>
            <a:r>
              <a:rPr lang="es-ES" sz="3200" b="1" err="1">
                <a:solidFill>
                  <a:srgbClr val="4D5156"/>
                </a:solidFill>
              </a:rPr>
              <a:t>inclusion</a:t>
            </a:r>
            <a:endParaRPr lang="es-ES" err="1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0CB374B-DD16-5FE7-5733-C3AA1797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LFI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CF61E0-849F-67B0-647B-69081A46F074}"/>
              </a:ext>
            </a:extLst>
          </p:cNvPr>
          <p:cNvSpPr txBox="1"/>
          <p:nvPr/>
        </p:nvSpPr>
        <p:spPr>
          <a:xfrm>
            <a:off x="181428" y="1478642"/>
            <a:ext cx="42853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(el nombre me lo he sacado de la manga)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73AEC10-32EB-3A05-858A-6704E65B0847}"/>
              </a:ext>
            </a:extLst>
          </p:cNvPr>
          <p:cNvSpPr txBox="1"/>
          <p:nvPr/>
        </p:nvSpPr>
        <p:spPr>
          <a:xfrm>
            <a:off x="435428" y="2231571"/>
            <a:ext cx="10716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Como ha quedado claro, LFI interpreta código. La pregunta a hacerse es ¿Cómo consigo inyectar código en la aplicación?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4FAEEC7-91B2-CE8B-D348-D21C6529760E}"/>
              </a:ext>
            </a:extLst>
          </p:cNvPr>
          <p:cNvSpPr txBox="1"/>
          <p:nvPr/>
        </p:nvSpPr>
        <p:spPr>
          <a:xfrm>
            <a:off x="435428" y="2857499"/>
            <a:ext cx="107169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s-ES" dirty="0"/>
              <a:t>Muy fácil, en los logs. En los de apache, por ejemplo, se puede </a:t>
            </a:r>
            <a:r>
              <a:rPr lang="es-ES" dirty="0" err="1"/>
              <a:t>obvservar</a:t>
            </a:r>
            <a:r>
              <a:rPr lang="es-ES" dirty="0"/>
              <a:t> que se incluye la cabecera '</a:t>
            </a:r>
            <a:r>
              <a:rPr lang="es-ES" dirty="0" err="1"/>
              <a:t>User-Agent</a:t>
            </a:r>
            <a:r>
              <a:rPr lang="es-ES" dirty="0"/>
              <a:t>' que podemos modificar a voluntad.</a:t>
            </a:r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E82AE16-EEB3-345D-9C1F-CBA25B7B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5" y="3528726"/>
            <a:ext cx="10952842" cy="653262"/>
          </a:xfrm>
          <a:prstGeom prst="rect">
            <a:avLst/>
          </a:prstGeo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3DDDE6F1-BCC5-27AA-CA3D-795B3A20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" y="5081523"/>
            <a:ext cx="7424057" cy="103109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294BC70-5CAD-195A-720C-1DE14A0F2E14}"/>
              </a:ext>
            </a:extLst>
          </p:cNvPr>
          <p:cNvSpPr txBox="1"/>
          <p:nvPr/>
        </p:nvSpPr>
        <p:spPr>
          <a:xfrm>
            <a:off x="625928" y="4354285"/>
            <a:ext cx="109165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Con un </a:t>
            </a:r>
            <a:r>
              <a:rPr lang="es-ES" dirty="0" err="1"/>
              <a:t>payload</a:t>
            </a:r>
            <a:r>
              <a:rPr lang="es-ES" dirty="0"/>
              <a:t> como el siguiente (suponiendo que la raíz del sistema estuviese solo 2 directorios atrás) conseguiríamos ejecutar `</a:t>
            </a:r>
            <a:r>
              <a:rPr lang="es-ES" dirty="0" err="1"/>
              <a:t>ls</a:t>
            </a:r>
            <a:r>
              <a:rPr lang="es-ES" dirty="0"/>
              <a:t>` y mostrar sus contenidos por pantalla:</a:t>
            </a:r>
          </a:p>
        </p:txBody>
      </p:sp>
    </p:spTree>
    <p:extLst>
      <p:ext uri="{BB962C8B-B14F-4D97-AF65-F5344CB8AC3E}">
        <p14:creationId xmlns:p14="http://schemas.microsoft.com/office/powerpoint/2010/main" val="382284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425DF1-0F89-6F43-DFDB-CF1610AD35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E25969-F5A2-0818-4FB4-3BB184AFAD9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56657" y="1111251"/>
            <a:ext cx="9941984" cy="8429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rgbClr val="4D5156"/>
                </a:solidFill>
              </a:rPr>
              <a:t>¿</a:t>
            </a:r>
            <a:r>
              <a:rPr lang="es-ES" sz="3200" b="1" dirty="0" err="1">
                <a:solidFill>
                  <a:srgbClr val="4D5156"/>
                </a:solidFill>
              </a:rPr>
              <a:t>Wrappers</a:t>
            </a:r>
            <a:r>
              <a:rPr lang="es-ES" sz="3200" b="1" dirty="0">
                <a:solidFill>
                  <a:srgbClr val="4D5156"/>
                </a:solidFill>
              </a:rPr>
              <a:t>? No se </a:t>
            </a:r>
            <a:r>
              <a:rPr lang="es-ES" sz="3200" b="1" dirty="0" err="1">
                <a:solidFill>
                  <a:srgbClr val="4D5156"/>
                </a:solidFill>
              </a:rPr>
              <a:t>bro</a:t>
            </a:r>
            <a:r>
              <a:rPr lang="es-ES" sz="3200" b="1" dirty="0">
                <a:solidFill>
                  <a:srgbClr val="4D5156"/>
                </a:solidFill>
              </a:rPr>
              <a:t>, yo solo escucho a </a:t>
            </a:r>
            <a:r>
              <a:rPr lang="es-ES" sz="3200" b="1" dirty="0" err="1">
                <a:solidFill>
                  <a:srgbClr val="4D5156"/>
                </a:solidFill>
              </a:rPr>
              <a:t>della</a:t>
            </a:r>
            <a:endParaRPr lang="es-ES" dirty="0" err="1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3E19A17-1205-304B-CF3A-DDDAC6E3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PHP </a:t>
            </a:r>
            <a:r>
              <a:rPr lang="es-ES" dirty="0" err="1"/>
              <a:t>Wrappers</a:t>
            </a:r>
          </a:p>
        </p:txBody>
      </p:sp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F42F553F-03F4-675E-178F-BE470928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1" y="2054038"/>
            <a:ext cx="3768270" cy="37387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A8CC1CE-5F39-C9B5-5968-97FB98D8EA5D}"/>
              </a:ext>
            </a:extLst>
          </p:cNvPr>
          <p:cNvSpPr txBox="1"/>
          <p:nvPr/>
        </p:nvSpPr>
        <p:spPr>
          <a:xfrm>
            <a:off x="4517571" y="3129643"/>
            <a:ext cx="640805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/>
              <a:t>En programación los </a:t>
            </a:r>
            <a:r>
              <a:rPr lang="es-ES" sz="2000" err="1"/>
              <a:t>wrappers</a:t>
            </a:r>
            <a:r>
              <a:rPr lang="es-ES" sz="2000" dirty="0"/>
              <a:t> son piezas de código que se utilizan para permitir la compatibilidad entre componentes, u ofrecer una interfaz más simple. 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74669A-6B0E-9C60-360B-59F6BB2C8D3A}"/>
              </a:ext>
            </a:extLst>
          </p:cNvPr>
          <p:cNvSpPr txBox="1"/>
          <p:nvPr/>
        </p:nvSpPr>
        <p:spPr>
          <a:xfrm>
            <a:off x="4517571" y="4989285"/>
            <a:ext cx="57458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(no hace falta entenderlos en profundidad para poder utilizarlos)</a:t>
            </a:r>
          </a:p>
        </p:txBody>
      </p:sp>
    </p:spTree>
    <p:extLst>
      <p:ext uri="{BB962C8B-B14F-4D97-AF65-F5344CB8AC3E}">
        <p14:creationId xmlns:p14="http://schemas.microsoft.com/office/powerpoint/2010/main" val="288892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45FEC7-4E61-301A-1F89-CA5E61DBBE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1C63F8A-711A-F73C-1AD4-2E82AC1C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LFI </a:t>
            </a:r>
            <a:r>
              <a:rPr lang="es-ES" dirty="0" err="1"/>
              <a:t>Wrappers</a:t>
            </a:r>
          </a:p>
        </p:txBody>
      </p:sp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8C15051-D0CF-6E23-C4E2-7756B76D0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15" y="2141169"/>
            <a:ext cx="4548414" cy="1505231"/>
          </a:xfrm>
          <a:prstGeom prst="rect">
            <a:avLst/>
          </a:prstGeom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0B34A22-48DB-F623-7323-A22CB28D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5" y="3680968"/>
            <a:ext cx="6652984" cy="1237777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11D15439-3799-EA4C-75A7-AFE0D037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5474353"/>
            <a:ext cx="6652986" cy="109815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B8E1F7-080F-F898-993F-2848E357087A}"/>
              </a:ext>
            </a:extLst>
          </p:cNvPr>
          <p:cNvSpPr txBox="1"/>
          <p:nvPr/>
        </p:nvSpPr>
        <p:spPr>
          <a:xfrm>
            <a:off x="1542142" y="1197428"/>
            <a:ext cx="9483270" cy="5169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700" b="1" dirty="0">
                <a:solidFill>
                  <a:srgbClr val="4D5156"/>
                </a:solidFill>
                <a:latin typeface="Gill Sans"/>
              </a:rPr>
              <a:t>RCE </a:t>
            </a:r>
            <a:r>
              <a:rPr lang="es-ES" sz="2700" b="1" err="1">
                <a:solidFill>
                  <a:srgbClr val="4D5156"/>
                </a:solidFill>
                <a:latin typeface="Gill Sans"/>
              </a:rPr>
              <a:t>via</a:t>
            </a:r>
            <a:r>
              <a:rPr lang="es-ES" sz="2700" b="1" dirty="0">
                <a:solidFill>
                  <a:srgbClr val="4D5156"/>
                </a:solidFill>
                <a:latin typeface="Gill Sans"/>
              </a:rPr>
              <a:t> </a:t>
            </a:r>
            <a:r>
              <a:rPr lang="es-ES" sz="2700" b="1" err="1">
                <a:solidFill>
                  <a:srgbClr val="4D5156"/>
                </a:solidFill>
                <a:latin typeface="Gill Sans"/>
              </a:rPr>
              <a:t>Wrappers</a:t>
            </a:r>
            <a:endParaRPr lang="es-ES">
              <a:latin typeface="Gill San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754948-4DB5-2E0E-B3B1-2DA7064CAB6A}"/>
              </a:ext>
            </a:extLst>
          </p:cNvPr>
          <p:cNvSpPr txBox="1"/>
          <p:nvPr/>
        </p:nvSpPr>
        <p:spPr>
          <a:xfrm>
            <a:off x="172357" y="158750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dirty="0"/>
              <a:t>data://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C60EEE-B085-61BD-50DA-326E609D06BE}"/>
              </a:ext>
            </a:extLst>
          </p:cNvPr>
          <p:cNvSpPr txBox="1"/>
          <p:nvPr/>
        </p:nvSpPr>
        <p:spPr>
          <a:xfrm>
            <a:off x="172357" y="504371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dirty="0"/>
              <a:t>expect://</a:t>
            </a:r>
          </a:p>
        </p:txBody>
      </p:sp>
    </p:spTree>
    <p:extLst>
      <p:ext uri="{BB962C8B-B14F-4D97-AF65-F5344CB8AC3E}">
        <p14:creationId xmlns:p14="http://schemas.microsoft.com/office/powerpoint/2010/main" val="330981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0C47A56-B5F9-D8B9-C423-1AD0F5424B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4FA79A-7504-1099-CB74-E96351CCE2B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/>
            <a:r>
              <a:rPr lang="es-ES" sz="2700" b="1" dirty="0">
                <a:solidFill>
                  <a:srgbClr val="4D5156"/>
                </a:solidFill>
              </a:rPr>
              <a:t>Para mas trucos... </a:t>
            </a:r>
            <a:r>
              <a:rPr lang="es-ES" sz="2700" b="1" err="1">
                <a:solidFill>
                  <a:srgbClr val="4D5156"/>
                </a:solidFill>
              </a:rPr>
              <a:t>HackTricks</a:t>
            </a:r>
            <a:endParaRPr lang="es-ES" b="1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02D7C16-6100-59B1-656E-2655C55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LFI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27768B4-D558-F143-43E4-EA865419FBD7}"/>
              </a:ext>
            </a:extLst>
          </p:cNvPr>
          <p:cNvSpPr txBox="1"/>
          <p:nvPr/>
        </p:nvSpPr>
        <p:spPr>
          <a:xfrm>
            <a:off x="716642" y="2431142"/>
            <a:ext cx="65985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hlinkClick r:id="rId2"/>
              </a:rPr>
              <a:t>https://book.hacktricks.xyz/pentesting-web/file-inclusion</a:t>
            </a:r>
            <a:endParaRPr lang="es-ES" dirty="0"/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35F0BAF-C7FA-2405-14A0-DA2E86664C61}"/>
              </a:ext>
            </a:extLst>
          </p:cNvPr>
          <p:cNvSpPr txBox="1"/>
          <p:nvPr/>
        </p:nvSpPr>
        <p:spPr>
          <a:xfrm>
            <a:off x="680357" y="2957284"/>
            <a:ext cx="73514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hlinkClick r:id="rId3"/>
              </a:rPr>
              <a:t>https://book.hacktricks.xyz/pentesting-web/file-inclusion/lfi2rce-via-php-filters</a:t>
            </a:r>
            <a:endParaRPr lang="es-ES" dirty="0"/>
          </a:p>
          <a:p>
            <a:endParaRPr lang="es-ES" dirty="0"/>
          </a:p>
        </p:txBody>
      </p:sp>
      <p:pic>
        <p:nvPicPr>
          <p:cNvPr id="10" name="Imagen 9" descr="HackTricks: A free hacking book, full of useful tips : r/netsec">
            <a:extLst>
              <a:ext uri="{FF2B5EF4-FFF2-40B4-BE49-F238E27FC236}">
                <a16:creationId xmlns:a16="http://schemas.microsoft.com/office/drawing/2014/main" id="{0B493161-8DB6-DEBF-C4B9-4A6238C22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911" y="2142671"/>
            <a:ext cx="256532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21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5EAC91-F003-4113-6763-AE181B2082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2D1F79-E863-6E62-4530-53333DCF8EC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/>
            <a:r>
              <a:rPr lang="es-ES" sz="2700" b="1" dirty="0">
                <a:solidFill>
                  <a:srgbClr val="4D5156"/>
                </a:solidFill>
              </a:rPr>
              <a:t>Server </a:t>
            </a:r>
            <a:r>
              <a:rPr lang="es-ES" sz="2700" b="1" err="1">
                <a:solidFill>
                  <a:srgbClr val="4D5156"/>
                </a:solidFill>
              </a:rPr>
              <a:t>Side</a:t>
            </a:r>
            <a:r>
              <a:rPr lang="es-ES" sz="2700" b="1" dirty="0">
                <a:solidFill>
                  <a:srgbClr val="4D5156"/>
                </a:solidFill>
              </a:rPr>
              <a:t> </a:t>
            </a:r>
            <a:r>
              <a:rPr lang="es-ES" sz="2700" b="1" err="1">
                <a:solidFill>
                  <a:srgbClr val="4D5156"/>
                </a:solidFill>
              </a:rPr>
              <a:t>Template</a:t>
            </a:r>
            <a:r>
              <a:rPr lang="es-ES" sz="2700" b="1" dirty="0">
                <a:solidFill>
                  <a:srgbClr val="4D5156"/>
                </a:solidFill>
              </a:rPr>
              <a:t> </a:t>
            </a:r>
            <a:r>
              <a:rPr lang="es-ES" sz="2700" b="1" err="1">
                <a:solidFill>
                  <a:srgbClr val="4D5156"/>
                </a:solidFill>
              </a:rPr>
              <a:t>Injection</a:t>
            </a:r>
            <a:endParaRPr lang="es-ES" sz="270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FE836F3-C50B-79B7-3509-12103A6C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SSTI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660983F-5AAB-2CF7-6EC3-396DAB9F7C37}"/>
              </a:ext>
            </a:extLst>
          </p:cNvPr>
          <p:cNvSpPr txBox="1"/>
          <p:nvPr/>
        </p:nvSpPr>
        <p:spPr>
          <a:xfrm>
            <a:off x="435428" y="2059213"/>
            <a:ext cx="108076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Se da cuando input del usuario sin </a:t>
            </a:r>
            <a:r>
              <a:rPr lang="es-ES" dirty="0" err="1"/>
              <a:t>sanitizar</a:t>
            </a:r>
            <a:r>
              <a:rPr lang="es-ES" dirty="0"/>
              <a:t> (como siempre </a:t>
            </a:r>
            <a:r>
              <a:rPr lang="es-ES" dirty="0" err="1"/>
              <a:t>xd</a:t>
            </a:r>
            <a:r>
              <a:rPr lang="es-ES" dirty="0"/>
              <a:t>) se inyecta en una </a:t>
            </a:r>
            <a:r>
              <a:rPr lang="es-ES" dirty="0" err="1"/>
              <a:t>template</a:t>
            </a:r>
            <a:r>
              <a:rPr lang="es-ES" dirty="0"/>
              <a:t>. Esto permite al atacante ejecutar sintaxis de la </a:t>
            </a:r>
            <a:r>
              <a:rPr lang="es-ES" dirty="0" err="1"/>
              <a:t>template</a:t>
            </a:r>
            <a:r>
              <a:rPr lang="es-ES" dirty="0"/>
              <a:t> que se ejecuta server-</a:t>
            </a:r>
            <a:r>
              <a:rPr lang="es-ES" dirty="0" err="1"/>
              <a:t>side</a:t>
            </a:r>
            <a:r>
              <a:rPr lang="es-ES" dirty="0"/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2164D0-CBA4-7EBC-893C-4540DB5FC397}"/>
              </a:ext>
            </a:extLst>
          </p:cNvPr>
          <p:cNvSpPr txBox="1"/>
          <p:nvPr/>
        </p:nvSpPr>
        <p:spPr>
          <a:xfrm>
            <a:off x="3193143" y="5914571"/>
            <a:ext cx="47842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Yo me centraré más en el modelo </a:t>
            </a:r>
            <a:r>
              <a:rPr lang="es-ES" dirty="0" err="1"/>
              <a:t>flask</a:t>
            </a:r>
            <a:r>
              <a:rPr lang="es-ES" dirty="0"/>
              <a:t> + jinja2.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0265144B-9D8D-C361-8031-76C787E3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14" y="2774406"/>
            <a:ext cx="7006771" cy="28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0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1F5727E-FAB3-4CBD-9C24-DDBCFA3D43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E39AEA-DC66-206C-F4DA-2134C60AC8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/>
            <a:r>
              <a:rPr lang="es-ES" sz="2700" b="1" dirty="0">
                <a:solidFill>
                  <a:srgbClr val="4D5156"/>
                </a:solidFill>
              </a:rPr>
              <a:t>Sintaxis de Jinja2</a:t>
            </a:r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9F6DA8C-19CE-5869-E51E-692E0FF7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SSTI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1071E2-3D0B-A39B-680E-A76DAF476154}"/>
              </a:ext>
            </a:extLst>
          </p:cNvPr>
          <p:cNvSpPr txBox="1"/>
          <p:nvPr/>
        </p:nvSpPr>
        <p:spPr>
          <a:xfrm>
            <a:off x="616857" y="4435928"/>
            <a:ext cx="110616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Como se puede observar, ambas las expresiones y las sentencias son prácticamente código en </a:t>
            </a:r>
            <a:r>
              <a:rPr lang="es-ES" err="1"/>
              <a:t>python</a:t>
            </a:r>
            <a:r>
              <a:rPr lang="es-ES" dirty="0"/>
              <a:t>.</a:t>
            </a:r>
          </a:p>
          <a:p>
            <a:r>
              <a:rPr lang="es-ES" dirty="0"/>
              <a:t>El funcionamiento de las expresiones es prácticamente el mismo que hacer `</a:t>
            </a:r>
            <a:r>
              <a:rPr lang="es-ES" dirty="0" err="1"/>
              <a:t>print</a:t>
            </a:r>
            <a:r>
              <a:rPr lang="es-ES" dirty="0"/>
              <a:t>(</a:t>
            </a:r>
            <a:r>
              <a:rPr lang="es-ES" dirty="0" err="1"/>
              <a:t>eval</a:t>
            </a:r>
            <a:r>
              <a:rPr lang="es-ES" dirty="0"/>
              <a:t>("expresión"))` en </a:t>
            </a:r>
            <a:r>
              <a:rPr lang="es-ES" dirty="0" err="1"/>
              <a:t>python</a:t>
            </a:r>
            <a:r>
              <a:rPr lang="es-ES" dirty="0"/>
              <a:t>.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E02284BC-01D5-23DD-5992-4D7D6935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72" y="1860514"/>
            <a:ext cx="7015842" cy="2365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38A9BF-40E6-1ABB-0D00-8EB54AB7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764" y="5151664"/>
            <a:ext cx="3436257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1DF5A14-34FB-9FA6-FDCE-B5F2A844B0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B538CB-A968-FB4C-76A8-D2BA18AEDD1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29443" y="975180"/>
            <a:ext cx="9941984" cy="842963"/>
          </a:xfrm>
        </p:spPr>
        <p:txBody>
          <a:bodyPr/>
          <a:lstStyle/>
          <a:p>
            <a:pPr algn="ctr"/>
            <a:r>
              <a:rPr lang="es-ES" sz="2700" b="1" dirty="0">
                <a:solidFill>
                  <a:srgbClr val="4D5156"/>
                </a:solidFill>
              </a:rPr>
              <a:t>Sintaxis Objetos en Python</a:t>
            </a:r>
            <a:endParaRPr lang="es-ES" dirty="0" err="1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729C830-CBFD-D8DB-71DB-F6EF903E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SSTI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24AEF0B-4FD7-105A-45A0-91CBFEC7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9" y="4137878"/>
            <a:ext cx="5310414" cy="2328744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4E851CD-5DF8-E150-0B0B-D93D7642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9" y="1770234"/>
            <a:ext cx="5310413" cy="232874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17777B2-67B9-D725-FB05-88EA026FE34D}"/>
              </a:ext>
            </a:extLst>
          </p:cNvPr>
          <p:cNvSpPr txBox="1"/>
          <p:nvPr/>
        </p:nvSpPr>
        <p:spPr>
          <a:xfrm>
            <a:off x="6277428" y="2240642"/>
            <a:ext cx="520155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Existen clases que pueden tener atributos y métodos.</a:t>
            </a:r>
          </a:p>
          <a:p>
            <a:r>
              <a:rPr lang="es-ES" dirty="0"/>
              <a:t>También existen los diccionarios que son estructuras que guardan información de tipo clave-valor.</a:t>
            </a:r>
          </a:p>
          <a:p>
            <a:r>
              <a:rPr lang="es-ES" b="1" dirty="0"/>
              <a:t>Todas las clases en Python heredan de </a:t>
            </a:r>
            <a:r>
              <a:rPr lang="es-ES" b="1" dirty="0" err="1"/>
              <a:t>Object</a:t>
            </a:r>
            <a:r>
              <a:rPr lang="es-ES" b="1" dirty="0"/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4FFBDE-52E5-1E00-2D68-C0D633F3F866}"/>
              </a:ext>
            </a:extLst>
          </p:cNvPr>
          <p:cNvSpPr txBox="1"/>
          <p:nvPr/>
        </p:nvSpPr>
        <p:spPr>
          <a:xfrm>
            <a:off x="6277428" y="4717142"/>
            <a:ext cx="495662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En vez de ir almacenando el contenido en variables, podemos ir accediendo a los atributos/métodos de una clase almacenada en un diccionario</a:t>
            </a:r>
          </a:p>
        </p:txBody>
      </p:sp>
    </p:spTree>
    <p:extLst>
      <p:ext uri="{BB962C8B-B14F-4D97-AF65-F5344CB8AC3E}">
        <p14:creationId xmlns:p14="http://schemas.microsoft.com/office/powerpoint/2010/main" val="95860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"/>
          <p:cNvSpPr txBox="1">
            <a:spLocks noGrp="1"/>
          </p:cNvSpPr>
          <p:nvPr>
            <p:ph type="body" idx="1"/>
          </p:nvPr>
        </p:nvSpPr>
        <p:spPr>
          <a:xfrm>
            <a:off x="1002956" y="1142404"/>
            <a:ext cx="9942203" cy="52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s-ES" sz="4400"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3200"/>
              <a:buAutoNum type="arabicPeriod"/>
            </a:pPr>
            <a:r>
              <a:rPr lang="es-ES" sz="4400" dirty="0" err="1"/>
              <a:t>SQLi</a:t>
            </a:r>
            <a:endParaRPr lang="es-ES" sz="4400" dirty="0"/>
          </a:p>
          <a:p>
            <a:pPr marL="342900" indent="-342900" algn="l">
              <a:buSzPts val="3200"/>
              <a:buAutoNum type="arabicPeriod"/>
            </a:pPr>
            <a:r>
              <a:rPr lang="es-ES" sz="4400" dirty="0"/>
              <a:t>LFI &amp; RFI</a:t>
            </a:r>
            <a:endParaRPr sz="4400" dirty="0">
              <a:latin typeface="Helvetica Neue"/>
              <a:ea typeface="Helvetica Neue"/>
              <a:cs typeface="Helvetica Neue"/>
            </a:endParaRPr>
          </a:p>
          <a:p>
            <a:pPr marL="342900" indent="-342900" algn="l">
              <a:buSzPts val="3200"/>
              <a:buAutoNum type="arabicPeriod"/>
            </a:pPr>
            <a:r>
              <a:rPr lang="es-ES" sz="4400" dirty="0"/>
              <a:t>SSTI</a:t>
            </a:r>
            <a:endParaRPr lang="es-ES" dirty="0"/>
          </a:p>
          <a:p>
            <a:pPr marL="342900" indent="-139700" algn="l">
              <a:buSzPts val="3200"/>
              <a:buFont typeface="Gill Sans"/>
            </a:pPr>
            <a:endParaRPr sz="3200"/>
          </a:p>
        </p:txBody>
      </p:sp>
      <p:sp>
        <p:nvSpPr>
          <p:cNvPr id="870" name="Google Shape;870;p2"/>
          <p:cNvSpPr txBox="1">
            <a:spLocks noGrp="1"/>
          </p:cNvSpPr>
          <p:nvPr>
            <p:ph type="sldNum" idx="12"/>
          </p:nvPr>
        </p:nvSpPr>
        <p:spPr>
          <a:xfrm>
            <a:off x="11571552" y="3320265"/>
            <a:ext cx="675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871" name="Google Shape;871;p2"/>
          <p:cNvSpPr txBox="1">
            <a:spLocks noGrp="1"/>
          </p:cNvSpPr>
          <p:nvPr>
            <p:ph type="title"/>
          </p:nvPr>
        </p:nvSpPr>
        <p:spPr>
          <a:xfrm>
            <a:off x="1574400" y="55750"/>
            <a:ext cx="9942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/>
              <a:t>ÍNDICE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63C1190-23E5-1F68-0FC6-D12F97C5E0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539715-B6C9-F0FA-AF18-9AA989356B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/>
            <a:r>
              <a:rPr lang="es-ES" sz="2700" b="1">
                <a:solidFill>
                  <a:srgbClr val="4D5156"/>
                </a:solidFill>
              </a:rPr>
              <a:t>Free Alca</a:t>
            </a:r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186BFC8-2128-467E-30AF-B3C0536B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SSTI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818C4C-D7E1-E025-9E06-DA04461E2766}"/>
              </a:ext>
            </a:extLst>
          </p:cNvPr>
          <p:cNvSpPr txBox="1"/>
          <p:nvPr/>
        </p:nvSpPr>
        <p:spPr>
          <a:xfrm>
            <a:off x="698499" y="2213428"/>
            <a:ext cx="1082584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Lo que ocurre es que las variables están en el contexto de la </a:t>
            </a:r>
            <a:r>
              <a:rPr lang="es-ES" dirty="0" err="1"/>
              <a:t>template</a:t>
            </a:r>
            <a:r>
              <a:rPr lang="es-ES" dirty="0"/>
              <a:t>, lo que significa que existen únicamente las clases que se le hayan pasado. Entonces...¿Cómo ejecuto `</a:t>
            </a:r>
            <a:r>
              <a:rPr lang="es-ES" dirty="0" err="1"/>
              <a:t>os.system</a:t>
            </a:r>
            <a:r>
              <a:rPr lang="es-ES" dirty="0"/>
              <a:t>`?</a:t>
            </a:r>
          </a:p>
          <a:p>
            <a:r>
              <a:rPr lang="es-ES" b="1" dirty="0"/>
              <a:t>Saliendo de la </a:t>
            </a:r>
            <a:r>
              <a:rPr lang="es-ES" b="1" dirty="0" err="1"/>
              <a:t>sandbox</a:t>
            </a:r>
            <a:r>
              <a:rPr lang="es-ES" b="1" dirty="0"/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A3D472-0391-7E5A-C011-C541436391EC}"/>
              </a:ext>
            </a:extLst>
          </p:cNvPr>
          <p:cNvSpPr txBox="1"/>
          <p:nvPr/>
        </p:nvSpPr>
        <p:spPr>
          <a:xfrm>
            <a:off x="217713" y="3710213"/>
            <a:ext cx="487498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Básicamente podemos utilizar atributos especiales para "ir hacia atrás" en la lista de atributos hasta alcanzar el contexto exterior, donde podremos utilizar las clases y métodos de Jinja2 lo que nos dará ejecución de comandos sobre el sistema.</a:t>
            </a:r>
          </a:p>
        </p:txBody>
      </p:sp>
      <p:pic>
        <p:nvPicPr>
          <p:cNvPr id="2" name="Imagen 1" descr="Un par de personas sonriendo con lentes&#10;&#10;Descripción generada automáticamente">
            <a:extLst>
              <a:ext uri="{FF2B5EF4-FFF2-40B4-BE49-F238E27FC236}">
                <a16:creationId xmlns:a16="http://schemas.microsoft.com/office/drawing/2014/main" id="{C0B20E01-EE86-B39F-7E55-C45A711F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2" y="1158698"/>
            <a:ext cx="883558" cy="1011820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67ABCE38-2A96-4BF5-15F4-38F24CDB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29" y="2886020"/>
            <a:ext cx="6625770" cy="29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3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4CF9677-263E-3997-F720-B0D795EA4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0A4AF0-3C67-A76C-6E85-3D99A7E90E3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48871" y="3088822"/>
            <a:ext cx="9941984" cy="842963"/>
          </a:xfrm>
        </p:spPr>
        <p:txBody>
          <a:bodyPr/>
          <a:lstStyle/>
          <a:p>
            <a:pPr algn="ctr"/>
            <a:r>
              <a:rPr lang="es-ES" sz="2700" b="1" dirty="0">
                <a:solidFill>
                  <a:srgbClr val="4D5156"/>
                </a:solidFill>
              </a:rPr>
              <a:t>Como siempre, os derivo a </a:t>
            </a:r>
            <a:r>
              <a:rPr lang="es-ES" sz="2700" b="1" dirty="0" err="1">
                <a:solidFill>
                  <a:srgbClr val="4D5156"/>
                </a:solidFill>
              </a:rPr>
              <a:t>HackTricks</a:t>
            </a:r>
            <a:endParaRPr lang="es-ES" dirty="0" err="1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D59D50C-0E62-BAB6-B551-4F8275C1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755" y="2976759"/>
            <a:ext cx="9474200" cy="1048215"/>
          </a:xfrm>
        </p:spPr>
        <p:txBody>
          <a:bodyPr/>
          <a:lstStyle/>
          <a:p>
            <a:r>
              <a:rPr lang="es-ES" dirty="0"/>
              <a:t>SSTI</a:t>
            </a:r>
          </a:p>
        </p:txBody>
      </p:sp>
    </p:spTree>
    <p:extLst>
      <p:ext uri="{BB962C8B-B14F-4D97-AF65-F5344CB8AC3E}">
        <p14:creationId xmlns:p14="http://schemas.microsoft.com/office/powerpoint/2010/main" val="33506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27"/>
          <p:cNvSpPr txBox="1">
            <a:spLocks noGrp="1"/>
          </p:cNvSpPr>
          <p:nvPr>
            <p:ph type="ctrTitle"/>
          </p:nvPr>
        </p:nvSpPr>
        <p:spPr>
          <a:xfrm>
            <a:off x="970845" y="206152"/>
            <a:ext cx="9137980" cy="319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s-ES" dirty="0"/>
              <a:t>I. Web (Server-</a:t>
            </a:r>
            <a:r>
              <a:rPr lang="es-ES" dirty="0" err="1"/>
              <a:t>Side</a:t>
            </a:r>
            <a:r>
              <a:rPr lang="es-ES" dirty="0"/>
              <a:t> </a:t>
            </a:r>
            <a:r>
              <a:rPr lang="es-ES" dirty="0" err="1"/>
              <a:t>Vulns</a:t>
            </a:r>
            <a:r>
              <a:rPr lang="es-ES" dirty="0"/>
              <a:t>)</a:t>
            </a:r>
            <a:endParaRPr lang="en-US" b="0" dirty="0"/>
          </a:p>
        </p:txBody>
      </p:sp>
      <p:sp>
        <p:nvSpPr>
          <p:cNvPr id="1340" name="Google Shape;1340;p27"/>
          <p:cNvSpPr txBox="1">
            <a:spLocks noGrp="1"/>
          </p:cNvSpPr>
          <p:nvPr>
            <p:ph type="subTitle" idx="1"/>
          </p:nvPr>
        </p:nvSpPr>
        <p:spPr>
          <a:xfrm>
            <a:off x="838793" y="3488375"/>
            <a:ext cx="10324507" cy="75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41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es-ES" dirty="0"/>
              <a:t>Alumno Ciberseguridad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ABA0E5E-2988-DE11-48C0-6233E3BA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098" y="3806582"/>
            <a:ext cx="5007346" cy="2957104"/>
          </a:xfrm>
        </p:spPr>
        <p:txBody>
          <a:bodyPr/>
          <a:lstStyle/>
          <a:p>
            <a:pPr marL="514350" indent="-285750">
              <a:buChar char="•"/>
            </a:pPr>
            <a:r>
              <a:rPr lang="es-ES" dirty="0"/>
              <a:t>MySQL (= </a:t>
            </a:r>
            <a:r>
              <a:rPr lang="es-ES" dirty="0" err="1"/>
              <a:t>MariaDB</a:t>
            </a:r>
            <a:r>
              <a:rPr lang="es-ES" dirty="0"/>
              <a:t>)</a:t>
            </a:r>
          </a:p>
          <a:p>
            <a:pPr marL="514350" indent="-285750">
              <a:buChar char="•"/>
            </a:pPr>
            <a:r>
              <a:rPr lang="es-ES" dirty="0"/>
              <a:t>Microsoft SQL Server</a:t>
            </a:r>
          </a:p>
          <a:p>
            <a:pPr marL="514350" indent="-285750">
              <a:buChar char="•"/>
            </a:pPr>
            <a:r>
              <a:rPr lang="es-ES" dirty="0"/>
              <a:t>Oracle</a:t>
            </a:r>
          </a:p>
          <a:p>
            <a:pPr marL="514350" indent="-285750">
              <a:buChar char="•"/>
            </a:pPr>
            <a:r>
              <a:rPr lang="es-ES" dirty="0"/>
              <a:t>SQLite</a:t>
            </a:r>
          </a:p>
          <a:p>
            <a:pPr marL="514350" indent="-285750">
              <a:buChar char="•"/>
            </a:pPr>
            <a:r>
              <a:rPr lang="es-ES" dirty="0" err="1"/>
              <a:t>Postgres</a:t>
            </a:r>
          </a:p>
          <a:p>
            <a:pPr marL="514350" indent="-285750">
              <a:buChar char="•"/>
            </a:pP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025EF01-D719-4605-9567-06718B1F9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1EA56E-337A-7BB1-90B5-5A36EA5D781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38729" y="1192894"/>
            <a:ext cx="9941984" cy="842963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</a:pPr>
            <a:r>
              <a:rPr lang="es-ES" sz="3200" b="1" dirty="0">
                <a:solidFill>
                  <a:srgbClr val="4D5156"/>
                </a:solidFill>
              </a:rPr>
              <a:t>El lenguaje SQL</a:t>
            </a:r>
            <a:endParaRPr lang="en-US" sz="3200" dirty="0">
              <a:solidFill>
                <a:srgbClr val="4D5156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F7AA663-7C64-5836-140D-FB85DEC1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SQLi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32F7D92-73C9-13FC-8BCD-20DE3CB5C0F1}"/>
              </a:ext>
            </a:extLst>
          </p:cNvPr>
          <p:cNvSpPr txBox="1"/>
          <p:nvPr/>
        </p:nvSpPr>
        <p:spPr>
          <a:xfrm>
            <a:off x="671285" y="2149928"/>
            <a:ext cx="40766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/>
              <a:t>Es el lenguaje que se utiliza para controlar </a:t>
            </a:r>
            <a:r>
              <a:rPr lang="es-ES" sz="2000" err="1"/>
              <a:t>DBs</a:t>
            </a:r>
            <a:endParaRPr lang="es-ES" sz="2000"/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67FD3457-0E57-95E5-0350-3EF3F588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3198827"/>
            <a:ext cx="4312557" cy="2401630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5D4DB370-C0A8-F4F3-A23B-D409A86C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258" y="1091229"/>
            <a:ext cx="2743200" cy="1246542"/>
          </a:xfrm>
          <a:prstGeom prst="rect">
            <a:avLst/>
          </a:prstGeom>
        </p:spPr>
      </p:pic>
      <p:pic>
        <p:nvPicPr>
          <p:cNvPr id="9" name="Imagen 8" descr="MySQL | Sistema de gestión de bases de datos relacionales">
            <a:extLst>
              <a:ext uri="{FF2B5EF4-FFF2-40B4-BE49-F238E27FC236}">
                <a16:creationId xmlns:a16="http://schemas.microsoft.com/office/drawing/2014/main" id="{D7A395D3-1C7C-308B-0BD8-82F9F7CEA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614" y="5141161"/>
            <a:ext cx="2743199" cy="1419820"/>
          </a:xfrm>
          <a:prstGeom prst="rect">
            <a:avLst/>
          </a:prstGeom>
        </p:spPr>
      </p:pic>
      <p:pic>
        <p:nvPicPr>
          <p:cNvPr id="10" name="Imagen 9" descr="Archivo:SQLite370.svg - Wikipedia, la enciclopedia libre">
            <a:extLst>
              <a:ext uri="{FF2B5EF4-FFF2-40B4-BE49-F238E27FC236}">
                <a16:creationId xmlns:a16="http://schemas.microsoft.com/office/drawing/2014/main" id="{3461E053-0695-A062-59CC-F941D4A44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329" y="2182352"/>
            <a:ext cx="2743200" cy="12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BDFF771-F7DD-0599-B918-200FF0AAB7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29E6AF-CBFA-799A-2D70-BEF29078663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76086" y="1111251"/>
            <a:ext cx="9941984" cy="842963"/>
          </a:xfrm>
        </p:spPr>
        <p:txBody>
          <a:bodyPr/>
          <a:lstStyle/>
          <a:p>
            <a:pPr algn="ctr"/>
            <a:r>
              <a:rPr lang="es-ES" sz="3200" b="1" dirty="0">
                <a:solidFill>
                  <a:srgbClr val="4D5156"/>
                </a:solidFill>
              </a:rPr>
              <a:t>Ejemplos de </a:t>
            </a:r>
            <a:r>
              <a:rPr lang="es-ES" sz="3200" b="1" err="1">
                <a:solidFill>
                  <a:srgbClr val="4D5156"/>
                </a:solidFill>
              </a:rPr>
              <a:t>queries</a:t>
            </a:r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74AA0E9-0B02-7952-5FE2-7EF8A66F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SQLi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D5C458B-41EA-120B-B5BB-9668E138FA0A}"/>
              </a:ext>
            </a:extLst>
          </p:cNvPr>
          <p:cNvSpPr txBox="1"/>
          <p:nvPr/>
        </p:nvSpPr>
        <p:spPr>
          <a:xfrm>
            <a:off x="99785" y="2159000"/>
            <a:ext cx="59272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dirty="0"/>
              <a:t>Se seleccionan las FILAS y se filtra por COLUMNAS</a:t>
            </a:r>
            <a:endParaRPr lang="es-ES"/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80898E95-7AE3-FEC1-9DF2-488E6D7B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566465"/>
            <a:ext cx="7024914" cy="172507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2B0D678-15CA-8C3F-FC78-954EC738BE94}"/>
              </a:ext>
            </a:extLst>
          </p:cNvPr>
          <p:cNvSpPr txBox="1"/>
          <p:nvPr/>
        </p:nvSpPr>
        <p:spPr>
          <a:xfrm>
            <a:off x="462642" y="4590142"/>
            <a:ext cx="57911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Devuelve el nombre de usuario y la contraseña del usuario cuyo nombre de usuario sea igual a "</a:t>
            </a:r>
            <a:r>
              <a:rPr lang="es-ES" dirty="0" err="1"/>
              <a:t>Admin</a:t>
            </a:r>
            <a:r>
              <a:rPr lang="es-ES" dirty="0"/>
              <a:t>" de la tabla "</a:t>
            </a:r>
            <a:r>
              <a:rPr lang="es-ES" dirty="0" err="1"/>
              <a:t>users</a:t>
            </a:r>
            <a:r>
              <a:rPr lang="es-ES" dirty="0"/>
              <a:t>".</a:t>
            </a:r>
          </a:p>
        </p:txBody>
      </p:sp>
      <p:pic>
        <p:nvPicPr>
          <p:cNvPr id="2" name="Imagen 1" descr="Imagen que contiene foto, hombre, parado, sostener&#10;&#10;Descripción generada automáticamente">
            <a:extLst>
              <a:ext uri="{FF2B5EF4-FFF2-40B4-BE49-F238E27FC236}">
                <a16:creationId xmlns:a16="http://schemas.microsoft.com/office/drawing/2014/main" id="{8FB48E48-D0F7-4ACA-7833-B10DA25B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757" y="2701099"/>
            <a:ext cx="3332842" cy="31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3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E63C6DB-3F6B-2B1E-2536-0C6C71FAF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334D8E-041E-4E46-D6A6-330DA0201FD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/>
            <a:r>
              <a:rPr lang="es-ES" sz="3200" b="1" dirty="0">
                <a:solidFill>
                  <a:srgbClr val="4D5156"/>
                </a:solidFill>
              </a:rPr>
              <a:t>¿Y la vulnerabilidad? </a:t>
            </a:r>
            <a:r>
              <a:rPr lang="es-ES" sz="3200" b="1" dirty="0" err="1">
                <a:solidFill>
                  <a:srgbClr val="4D5156"/>
                </a:solidFill>
              </a:rPr>
              <a:t>xd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0E2CDFB-9AF6-B065-376B-3FC0747D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SQLi</a:t>
            </a:r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42B2D1D7-BE9E-40F9-EDF7-C60AF609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6" y="1248519"/>
            <a:ext cx="2743200" cy="21838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8E55B50-49BA-9DF9-D80C-DA98787BD5C1}"/>
              </a:ext>
            </a:extLst>
          </p:cNvPr>
          <p:cNvSpPr txBox="1"/>
          <p:nvPr/>
        </p:nvSpPr>
        <p:spPr>
          <a:xfrm>
            <a:off x="3791857" y="2113642"/>
            <a:ext cx="55190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Cuando no se </a:t>
            </a:r>
            <a:r>
              <a:rPr lang="es-ES" dirty="0" err="1"/>
              <a:t>sanitiza</a:t>
            </a:r>
            <a:r>
              <a:rPr lang="es-ES" dirty="0"/>
              <a:t> el input del usuario pueden darse situaciones como la siguiente: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6011540-3257-9E0F-F603-D765993D7DCC}"/>
              </a:ext>
            </a:extLst>
          </p:cNvPr>
          <p:cNvSpPr txBox="1"/>
          <p:nvPr/>
        </p:nvSpPr>
        <p:spPr>
          <a:xfrm>
            <a:off x="1950357" y="3719286"/>
            <a:ext cx="12373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Backend: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D94B91D-8402-9EE4-414E-4FC4EBDC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043" y="2843638"/>
            <a:ext cx="5691414" cy="4722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EB58015-8122-3F65-4209-3A27EE775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043" y="3501301"/>
            <a:ext cx="6317342" cy="753468"/>
          </a:xfrm>
          <a:prstGeom prst="rect">
            <a:avLst/>
          </a:prstGeom>
        </p:spPr>
      </p:pic>
      <p:pic>
        <p:nvPicPr>
          <p:cNvPr id="13" name="Imagen 12" descr="ᘳ´• ᴥ •`ᘰ ♡ (@tandjeods) / X">
            <a:extLst>
              <a:ext uri="{FF2B5EF4-FFF2-40B4-BE49-F238E27FC236}">
                <a16:creationId xmlns:a16="http://schemas.microsoft.com/office/drawing/2014/main" id="{C3E5D7CB-A43A-428F-133E-86254A9C2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113" y="4632011"/>
            <a:ext cx="2153558" cy="2075264"/>
          </a:xfrm>
          <a:prstGeom prst="rect">
            <a:avLst/>
          </a:prstGeom>
        </p:spPr>
      </p:pic>
      <p:pic>
        <p:nvPicPr>
          <p:cNvPr id="14" name="Imagen 13" descr="Imagen que contiene Texto&#10;&#10;Descripción generada automáticamente">
            <a:extLst>
              <a:ext uri="{FF2B5EF4-FFF2-40B4-BE49-F238E27FC236}">
                <a16:creationId xmlns:a16="http://schemas.microsoft.com/office/drawing/2014/main" id="{0F734935-CF32-23C8-97BC-AF5A3B3DA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86" y="5343362"/>
            <a:ext cx="7251700" cy="83399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5D9CA90-27C1-F72D-07DF-34BE8427418F}"/>
              </a:ext>
            </a:extLst>
          </p:cNvPr>
          <p:cNvSpPr txBox="1"/>
          <p:nvPr/>
        </p:nvSpPr>
        <p:spPr>
          <a:xfrm>
            <a:off x="444499" y="4635499"/>
            <a:ext cx="56551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Si meto: `3;-- -` como id de producto me mostrará los productos que no están a la vista:</a:t>
            </a:r>
          </a:p>
        </p:txBody>
      </p:sp>
    </p:spTree>
    <p:extLst>
      <p:ext uri="{BB962C8B-B14F-4D97-AF65-F5344CB8AC3E}">
        <p14:creationId xmlns:p14="http://schemas.microsoft.com/office/powerpoint/2010/main" val="425295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94EDDA-5515-030C-15E3-3A8C778199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94FAD0-FC97-93F8-5D93-A997BB72BB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12586" y="1111251"/>
            <a:ext cx="10604198" cy="842963"/>
          </a:xfrm>
        </p:spPr>
        <p:txBody>
          <a:bodyPr/>
          <a:lstStyle/>
          <a:p>
            <a:pPr algn="ctr"/>
            <a:r>
              <a:rPr lang="es-ES" sz="3200" b="1" dirty="0">
                <a:solidFill>
                  <a:srgbClr val="4D5156"/>
                </a:solidFill>
              </a:rPr>
              <a:t>Ya pero a mi me la pela ver productos ocultos</a:t>
            </a:r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077918A-FB44-074D-5BDC-0B5E3161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SQLi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FC8A9F-C9D2-6E7E-F71A-B016F4A39534}"/>
              </a:ext>
            </a:extLst>
          </p:cNvPr>
          <p:cNvSpPr txBox="1"/>
          <p:nvPr/>
        </p:nvSpPr>
        <p:spPr>
          <a:xfrm>
            <a:off x="90714" y="2004785"/>
            <a:ext cx="40131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Pongamos ahora el caso de un </a:t>
            </a:r>
            <a:r>
              <a:rPr lang="es-ES" dirty="0" err="1"/>
              <a:t>login</a:t>
            </a:r>
            <a:r>
              <a:rPr lang="es-ES" dirty="0"/>
              <a:t>:</a:t>
            </a:r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B8B6CEEC-AAB2-A641-1A77-C457FFFF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329" y="1943681"/>
            <a:ext cx="7369627" cy="2480781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9BC51DD8-27A9-192D-3E70-BEAB386BC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7" y="5353667"/>
            <a:ext cx="7505699" cy="1040165"/>
          </a:xfrm>
          <a:prstGeom prst="rect">
            <a:avLst/>
          </a:prstGeom>
        </p:spPr>
      </p:pic>
      <p:pic>
        <p:nvPicPr>
          <p:cNvPr id="13" name="Imagen 12" descr="nixCraft — Lmao - I think my database got an sql infection...">
            <a:extLst>
              <a:ext uri="{FF2B5EF4-FFF2-40B4-BE49-F238E27FC236}">
                <a16:creationId xmlns:a16="http://schemas.microsoft.com/office/drawing/2014/main" id="{875D460B-3F19-936B-9171-D52C7E3F8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86" y="2446474"/>
            <a:ext cx="2743200" cy="270891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11C5EC3-8FD2-03DE-4B43-20845C49391A}"/>
              </a:ext>
            </a:extLst>
          </p:cNvPr>
          <p:cNvSpPr txBox="1"/>
          <p:nvPr/>
        </p:nvSpPr>
        <p:spPr>
          <a:xfrm>
            <a:off x="7665357" y="5615214"/>
            <a:ext cx="36956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Metiendo `" OR 1=1; -- -` como contraseña conseguimos </a:t>
            </a:r>
            <a:r>
              <a:rPr lang="es-ES" dirty="0" err="1"/>
              <a:t>loggearnos</a:t>
            </a:r>
          </a:p>
        </p:txBody>
      </p:sp>
    </p:spTree>
    <p:extLst>
      <p:ext uri="{BB962C8B-B14F-4D97-AF65-F5344CB8AC3E}">
        <p14:creationId xmlns:p14="http://schemas.microsoft.com/office/powerpoint/2010/main" val="2161633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B550BCC-9E96-5E7E-A6E6-B354579340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063DCD-45F3-4396-0032-4188DCF70B3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/>
            <a:r>
              <a:rPr lang="es-ES" sz="3200" b="1" dirty="0" err="1">
                <a:solidFill>
                  <a:srgbClr val="4D5156"/>
                </a:solidFill>
              </a:rPr>
              <a:t>Union</a:t>
            </a:r>
            <a:r>
              <a:rPr lang="es-ES" sz="3200" b="1" dirty="0">
                <a:solidFill>
                  <a:srgbClr val="4D5156"/>
                </a:solidFill>
              </a:rPr>
              <a:t> </a:t>
            </a:r>
            <a:r>
              <a:rPr lang="es-ES" sz="3200" b="1" dirty="0" err="1">
                <a:solidFill>
                  <a:srgbClr val="4D5156"/>
                </a:solidFill>
              </a:rPr>
              <a:t>Based</a:t>
            </a:r>
            <a:endParaRPr lang="es-ES" dirty="0" err="1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50270F8-C60F-0B11-1D2E-D87753E5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SQLi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BD48394-3EF7-15B3-6E77-13654D22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28" y="1946003"/>
            <a:ext cx="6979557" cy="1804852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3447BA8B-D0D6-8BEF-6EB8-E03D2EA3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686" y="4979416"/>
            <a:ext cx="7578271" cy="1607239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9C57D6B-BB75-E157-9198-07BBA0CB4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6" y="3775238"/>
            <a:ext cx="7578271" cy="104923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60D2DFC-E525-4F01-7512-CDBC97E1118D}"/>
              </a:ext>
            </a:extLst>
          </p:cNvPr>
          <p:cNvSpPr txBox="1"/>
          <p:nvPr/>
        </p:nvSpPr>
        <p:spPr>
          <a:xfrm>
            <a:off x="1578428" y="427264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ORDER BY: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3E22343-494D-4A27-009E-C018851B6893}"/>
              </a:ext>
            </a:extLst>
          </p:cNvPr>
          <p:cNvSpPr txBox="1"/>
          <p:nvPr/>
        </p:nvSpPr>
        <p:spPr>
          <a:xfrm>
            <a:off x="1578428" y="555171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/>
              <a:t>NULL:</a:t>
            </a:r>
          </a:p>
        </p:txBody>
      </p:sp>
    </p:spTree>
    <p:extLst>
      <p:ext uri="{BB962C8B-B14F-4D97-AF65-F5344CB8AC3E}">
        <p14:creationId xmlns:p14="http://schemas.microsoft.com/office/powerpoint/2010/main" val="303139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5FF409A-C0AB-48FC-2040-C7EE1AA15A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06E088-DBF7-A1FF-50BE-DFE9B09E74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/>
            <a:r>
              <a:rPr lang="es-ES" sz="3200" b="1" dirty="0">
                <a:solidFill>
                  <a:srgbClr val="4D5156"/>
                </a:solidFill>
              </a:rPr>
              <a:t>Error </a:t>
            </a:r>
            <a:r>
              <a:rPr lang="es-ES" sz="3200" b="1" dirty="0" err="1">
                <a:solidFill>
                  <a:srgbClr val="4D5156"/>
                </a:solidFill>
              </a:rPr>
              <a:t>Based</a:t>
            </a:r>
            <a:endParaRPr lang="es-ES" dirty="0" err="1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1ACA26F-75CF-94E0-207E-3C09D805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SQLito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758831-50EE-34A8-8CB7-28116B54144F}"/>
              </a:ext>
            </a:extLst>
          </p:cNvPr>
          <p:cNvSpPr txBox="1"/>
          <p:nvPr/>
        </p:nvSpPr>
        <p:spPr>
          <a:xfrm>
            <a:off x="888999" y="2059213"/>
            <a:ext cx="86759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Si el error que devuelve la </a:t>
            </a:r>
            <a:r>
              <a:rPr lang="es-ES" dirty="0" err="1"/>
              <a:t>query</a:t>
            </a:r>
            <a:r>
              <a:rPr lang="es-ES" dirty="0"/>
              <a:t> se muestra por pantalla, podemos tratar de </a:t>
            </a:r>
            <a:r>
              <a:rPr lang="es-ES" dirty="0" err="1"/>
              <a:t>triggerear</a:t>
            </a:r>
            <a:r>
              <a:rPr lang="es-ES" dirty="0"/>
              <a:t> errores a </a:t>
            </a:r>
            <a:r>
              <a:rPr lang="es-ES" dirty="0" err="1"/>
              <a:t>proposito</a:t>
            </a:r>
            <a:r>
              <a:rPr lang="es-ES" dirty="0"/>
              <a:t> para que </a:t>
            </a:r>
            <a:r>
              <a:rPr lang="es-ES" dirty="0" err="1"/>
              <a:t>leakear</a:t>
            </a:r>
            <a:r>
              <a:rPr lang="es-ES" dirty="0"/>
              <a:t> información.</a:t>
            </a:r>
          </a:p>
        </p:txBody>
      </p:sp>
      <p:pic>
        <p:nvPicPr>
          <p:cNvPr id="7" name="Imagen 6" descr="How Hackers Turn SQL Statements into SQL Injections">
            <a:extLst>
              <a:ext uri="{FF2B5EF4-FFF2-40B4-BE49-F238E27FC236}">
                <a16:creationId xmlns:a16="http://schemas.microsoft.com/office/drawing/2014/main" id="{2438F6BF-C371-934D-60DA-93DB95D5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87" y="2729450"/>
            <a:ext cx="5138055" cy="17710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A5FAEF0-B3A2-C82A-9B9E-4DD54C6F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86" y="4830282"/>
            <a:ext cx="8340270" cy="13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0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8F480B8-02C7-4884-452B-90D506F70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DFFE82-9967-A29F-CA71-D412EFAB2A1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83872" y="1084037"/>
            <a:ext cx="9941984" cy="842963"/>
          </a:xfrm>
        </p:spPr>
        <p:txBody>
          <a:bodyPr/>
          <a:lstStyle/>
          <a:p>
            <a:pPr algn="ctr"/>
            <a:r>
              <a:rPr lang="es-ES" sz="3200" b="1" dirty="0" err="1">
                <a:solidFill>
                  <a:srgbClr val="4D5156"/>
                </a:solidFill>
              </a:rPr>
              <a:t>PayloadsAllTheThings</a:t>
            </a:r>
            <a:endParaRPr lang="es-ES" dirty="0" err="1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E547FDC-8650-145D-0EC0-BD1F8E80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897" y="28545"/>
            <a:ext cx="9474200" cy="1048215"/>
          </a:xfrm>
        </p:spPr>
        <p:txBody>
          <a:bodyPr/>
          <a:lstStyle/>
          <a:p>
            <a:r>
              <a:rPr lang="es-ES" dirty="0" err="1"/>
              <a:t>SQLi</a:t>
            </a:r>
          </a:p>
        </p:txBody>
      </p:sp>
      <p:pic>
        <p:nvPicPr>
          <p:cNvPr id="6" name="Imagen 5" descr="SQL Injection Fools Speed Traps And Clears Your Record | Hackaday">
            <a:extLst>
              <a:ext uri="{FF2B5EF4-FFF2-40B4-BE49-F238E27FC236}">
                <a16:creationId xmlns:a16="http://schemas.microsoft.com/office/drawing/2014/main" id="{C8D81B6A-FB07-B250-2F83-CD39F561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665" y="2865337"/>
            <a:ext cx="4242670" cy="31774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2AD9E8E-B355-BDB3-D89B-EA3E121EF0CC}"/>
              </a:ext>
            </a:extLst>
          </p:cNvPr>
          <p:cNvSpPr txBox="1"/>
          <p:nvPr/>
        </p:nvSpPr>
        <p:spPr>
          <a:xfrm>
            <a:off x="2222499" y="2013856"/>
            <a:ext cx="86668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hlinkClick r:id="rId3"/>
              </a:rPr>
              <a:t>https://github.com/swisskyrepo/PayloadsAllTheThings/tree/master/SQL%20Injection</a:t>
            </a:r>
            <a:endParaRPr lang="es-ES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820705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-PowerPoint-URJConline">
  <a:themeElements>
    <a:clrScheme name="URJC online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CB0017"/>
      </a:accent1>
      <a:accent2>
        <a:srgbClr val="49CFA3"/>
      </a:accent2>
      <a:accent3>
        <a:srgbClr val="3470B6"/>
      </a:accent3>
      <a:accent4>
        <a:srgbClr val="D8E639"/>
      </a:accent4>
      <a:accent5>
        <a:srgbClr val="424E5B"/>
      </a:accent5>
      <a:accent6>
        <a:srgbClr val="730E00"/>
      </a:accent6>
      <a:hlink>
        <a:srgbClr val="CB0017"/>
      </a:hlink>
      <a:folHlink>
        <a:srgbClr val="3470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lantilla-PowerPoint-URJConline">
  <a:themeElements>
    <a:clrScheme name="URJC online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CB0017"/>
      </a:accent1>
      <a:accent2>
        <a:srgbClr val="49CFA3"/>
      </a:accent2>
      <a:accent3>
        <a:srgbClr val="3470B6"/>
      </a:accent3>
      <a:accent4>
        <a:srgbClr val="D8E639"/>
      </a:accent4>
      <a:accent5>
        <a:srgbClr val="424E5B"/>
      </a:accent5>
      <a:accent6>
        <a:srgbClr val="730E00"/>
      </a:accent6>
      <a:hlink>
        <a:srgbClr val="CB0017"/>
      </a:hlink>
      <a:folHlink>
        <a:srgbClr val="3470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lantilla-PowerPoint-URJConline">
  <a:themeElements>
    <a:clrScheme name="URJC online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CB0017"/>
      </a:accent1>
      <a:accent2>
        <a:srgbClr val="49CFA3"/>
      </a:accent2>
      <a:accent3>
        <a:srgbClr val="3470B6"/>
      </a:accent3>
      <a:accent4>
        <a:srgbClr val="D8E639"/>
      </a:accent4>
      <a:accent5>
        <a:srgbClr val="424E5B"/>
      </a:accent5>
      <a:accent6>
        <a:srgbClr val="730E00"/>
      </a:accent6>
      <a:hlink>
        <a:srgbClr val="CB0017"/>
      </a:hlink>
      <a:folHlink>
        <a:srgbClr val="3470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22</Slides>
  <Notes>3</Notes>
  <HiddenSlides>0</HiddenSlide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Plantilla-PowerPoint-URJConline</vt:lpstr>
      <vt:lpstr>Plantilla-PowerPoint-URJConline</vt:lpstr>
      <vt:lpstr>Plantilla-PowerPoint-URJConline</vt:lpstr>
      <vt:lpstr>I. Web (Server-Side Vulns)</vt:lpstr>
      <vt:lpstr>ÍNDICE</vt:lpstr>
      <vt:lpstr>SQLi</vt:lpstr>
      <vt:lpstr>SQLi</vt:lpstr>
      <vt:lpstr>SQLi</vt:lpstr>
      <vt:lpstr>SQLi</vt:lpstr>
      <vt:lpstr>SQLi</vt:lpstr>
      <vt:lpstr>SQLito</vt:lpstr>
      <vt:lpstr>SQLi</vt:lpstr>
      <vt:lpstr>LFI &amp; RFI</vt:lpstr>
      <vt:lpstr>LFI &amp; RFI</vt:lpstr>
      <vt:lpstr>LFI &amp; RFI</vt:lpstr>
      <vt:lpstr>LFI</vt:lpstr>
      <vt:lpstr>PHP Wrappers</vt:lpstr>
      <vt:lpstr>LFI Wrappers</vt:lpstr>
      <vt:lpstr>LFI</vt:lpstr>
      <vt:lpstr>SSTI</vt:lpstr>
      <vt:lpstr>SSTI</vt:lpstr>
      <vt:lpstr>SSTI</vt:lpstr>
      <vt:lpstr>SSTI</vt:lpstr>
      <vt:lpstr>SSTI</vt:lpstr>
      <vt:lpstr>I. Web (Server-Side Vulns)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 Criptografía avanzada</dc:title>
  <dc:creator>CARLOS RABAZO MARQUEZ</dc:creator>
  <cp:revision>811</cp:revision>
  <dcterms:created xsi:type="dcterms:W3CDTF">2020-10-17T12:01:02Z</dcterms:created>
  <dcterms:modified xsi:type="dcterms:W3CDTF">2023-10-27T11:40:37Z</dcterms:modified>
</cp:coreProperties>
</file>